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7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9.wav" ContentType="audio/x-wav"/>
  <Override PartName="/ppt/notesSlides/notesSlide11.xml" ContentType="application/vnd.openxmlformats-officedocument.presentationml.notesSlide+xml"/>
  <Override PartName="/ppt/media/media10.wav" ContentType="audio/x-wav"/>
  <Override PartName="/ppt/notesSlides/notesSlide12.xml" ContentType="application/vnd.openxmlformats-officedocument.presentationml.notesSlide+xml"/>
  <Override PartName="/ppt/media/media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5" r:id="rId2"/>
  </p:sldMasterIdLst>
  <p:notesMasterIdLst>
    <p:notesMasterId r:id="rId22"/>
  </p:notesMasterIdLst>
  <p:sldIdLst>
    <p:sldId id="306" r:id="rId3"/>
    <p:sldId id="256" r:id="rId4"/>
    <p:sldId id="270" r:id="rId5"/>
    <p:sldId id="280" r:id="rId6"/>
    <p:sldId id="259" r:id="rId7"/>
    <p:sldId id="283" r:id="rId8"/>
    <p:sldId id="281" r:id="rId9"/>
    <p:sldId id="282" r:id="rId10"/>
    <p:sldId id="287" r:id="rId11"/>
    <p:sldId id="304" r:id="rId12"/>
    <p:sldId id="284" r:id="rId13"/>
    <p:sldId id="292" r:id="rId14"/>
    <p:sldId id="293" r:id="rId15"/>
    <p:sldId id="257" r:id="rId16"/>
    <p:sldId id="288" r:id="rId17"/>
    <p:sldId id="289" r:id="rId18"/>
    <p:sldId id="291" r:id="rId19"/>
    <p:sldId id="301" r:id="rId20"/>
    <p:sldId id="299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06484E-3526-4807-B8F3-BC52DAA65050}">
          <p14:sldIdLst>
            <p14:sldId id="306"/>
            <p14:sldId id="256"/>
            <p14:sldId id="270"/>
            <p14:sldId id="280"/>
            <p14:sldId id="259"/>
            <p14:sldId id="283"/>
            <p14:sldId id="281"/>
            <p14:sldId id="282"/>
            <p14:sldId id="287"/>
            <p14:sldId id="304"/>
            <p14:sldId id="284"/>
            <p14:sldId id="292"/>
            <p14:sldId id="293"/>
            <p14:sldId id="257"/>
            <p14:sldId id="288"/>
            <p14:sldId id="289"/>
            <p14:sldId id="291"/>
            <p14:sldId id="301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66"/>
    <a:srgbClr val="BBE0E9"/>
    <a:srgbClr val="FF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0" autoAdjust="0"/>
    <p:restoredTop sz="76000" autoAdjust="0"/>
  </p:normalViewPr>
  <p:slideViewPr>
    <p:cSldViewPr>
      <p:cViewPr varScale="1">
        <p:scale>
          <a:sx n="115" d="100"/>
          <a:sy n="115" d="100"/>
        </p:scale>
        <p:origin x="152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3AD1C-5A4F-4F91-A50D-C7DA14B643FA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38409-9270-463C-8E52-2831807E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6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Show students a picture and ask “What color is it?”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Students answer with</a:t>
            </a:r>
            <a:r>
              <a:rPr lang="en-US" baseline="0" dirty="0"/>
              <a:t> the</a:t>
            </a:r>
            <a:r>
              <a:rPr lang="en-US" dirty="0"/>
              <a:t> colors they have</a:t>
            </a:r>
            <a:r>
              <a:rPr lang="en-US" baseline="0" dirty="0"/>
              <a:t> learned in the last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78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274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2241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9528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09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a leaf in the picture and ask: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color is it?</a:t>
            </a:r>
            <a:endParaRPr lang="en-US" dirty="0">
              <a:effectLst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green.</a:t>
            </a:r>
            <a:endParaRPr lang="en-US" dirty="0">
              <a:effectLst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with other items in the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38409-9270-463C-8E52-2831807E0E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68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“Let’s sing!” and play the recording for the children to listen to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again and sing along.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• Below level: 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a flashcard on a wall for children to point to, and continue sticking up one card at a time (and in order) each time they sing the whole song.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• At level: 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the flashcards 6–9 around the room, and have children point to the correct flashcard as they sing the line with the color. 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• Above level: 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 out Flashcards 6–9 to children in different places around the room. The children stand up with their card when they hear their color.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hand the flashcards to other students around the class and sing again. Repeat as many times as you wish.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76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Trace the lines and say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red color patch. Say “What color is it?”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Follow the path of the dotted line until you reach the red block below. Say “It’s red.”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Continue with black, green , blue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66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work in pair to ask and answer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Move around to 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24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dirty="0"/>
              <a:t>GAME FOR REST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741600" y="3982200"/>
            <a:ext cx="7660800" cy="34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1"/>
            <a:ext cx="9144000" cy="20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 - Tyrannosauru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41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743175" y="741550"/>
            <a:ext cx="36576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3615" y="454076"/>
            <a:ext cx="556775" cy="6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1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741600" y="741600"/>
            <a:ext cx="38304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082050" y="1455410"/>
            <a:ext cx="31089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082050" y="1961310"/>
            <a:ext cx="3108900" cy="18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47958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3467115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5852181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2" r:id="rId15"/>
    <p:sldLayoutId id="2147483694" r:id="rId16"/>
    <p:sldLayoutId id="2147483707" r:id="rId17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3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gif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26" Type="http://schemas.openxmlformats.org/officeDocument/2006/relationships/image" Target="../media/image51.png"/><Relationship Id="rId3" Type="http://schemas.microsoft.com/office/2007/relationships/media" Target="../media/media4.mp3"/><Relationship Id="rId21" Type="http://schemas.openxmlformats.org/officeDocument/2006/relationships/image" Target="../media/image48.png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5.png"/><Relationship Id="rId17" Type="http://schemas.microsoft.com/office/2007/relationships/hdphoto" Target="../media/hdphoto6.wdp"/><Relationship Id="rId25" Type="http://schemas.openxmlformats.org/officeDocument/2006/relationships/image" Target="../media/image31.png"/><Relationship Id="rId2" Type="http://schemas.microsoft.com/office/2007/relationships/media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29" Type="http://schemas.openxmlformats.org/officeDocument/2006/relationships/image" Target="../media/image53.gif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4.xml"/><Relationship Id="rId11" Type="http://schemas.openxmlformats.org/officeDocument/2006/relationships/audio" Target="../media/audio6.wav"/><Relationship Id="rId24" Type="http://schemas.openxmlformats.org/officeDocument/2006/relationships/image" Target="../media/image33.jpeg"/><Relationship Id="rId5" Type="http://schemas.microsoft.com/office/2007/relationships/media" Target="../media/media6.mp3"/><Relationship Id="rId15" Type="http://schemas.microsoft.com/office/2007/relationships/hdphoto" Target="../media/hdphoto5.wdp"/><Relationship Id="rId23" Type="http://schemas.openxmlformats.org/officeDocument/2006/relationships/image" Target="../media/image50.png"/><Relationship Id="rId28" Type="http://schemas.openxmlformats.org/officeDocument/2006/relationships/image" Target="../media/image52.png"/><Relationship Id="rId10" Type="http://schemas.openxmlformats.org/officeDocument/2006/relationships/audio" Target="../media/audio5.wav"/><Relationship Id="rId19" Type="http://schemas.openxmlformats.org/officeDocument/2006/relationships/image" Target="../media/image46.png"/><Relationship Id="rId4" Type="http://schemas.microsoft.com/office/2007/relationships/media" Target="../media/media5.mp3"/><Relationship Id="rId9" Type="http://schemas.openxmlformats.org/officeDocument/2006/relationships/audio" Target="../media/audio4.wav"/><Relationship Id="rId14" Type="http://schemas.openxmlformats.org/officeDocument/2006/relationships/image" Target="../media/image43.png"/><Relationship Id="rId22" Type="http://schemas.openxmlformats.org/officeDocument/2006/relationships/image" Target="../media/image49.png"/><Relationship Id="rId27" Type="http://schemas.microsoft.com/office/2007/relationships/hdphoto" Target="../media/hdphoto7.wdp"/><Relationship Id="rId30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1.wav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openxmlformats.org/officeDocument/2006/relationships/image" Target="../media/image62.gif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jp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6.jpg"/><Relationship Id="rId12" Type="http://schemas.openxmlformats.org/officeDocument/2006/relationships/image" Target="../media/image66.png"/><Relationship Id="rId17" Type="http://schemas.openxmlformats.org/officeDocument/2006/relationships/image" Target="../media/image62.gif"/><Relationship Id="rId2" Type="http://schemas.openxmlformats.org/officeDocument/2006/relationships/audio" Target="../media/media7.wav"/><Relationship Id="rId16" Type="http://schemas.openxmlformats.org/officeDocument/2006/relationships/image" Target="../media/image69.png"/><Relationship Id="rId1" Type="http://schemas.microsoft.com/office/2007/relationships/media" Target="../media/media7.wav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4.png"/><Relationship Id="rId1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62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6.jpg"/><Relationship Id="rId12" Type="http://schemas.openxmlformats.org/officeDocument/2006/relationships/image" Target="../media/image66.png"/><Relationship Id="rId17" Type="http://schemas.microsoft.com/office/2007/relationships/hdphoto" Target="../media/hdphoto11.wdp"/><Relationship Id="rId2" Type="http://schemas.microsoft.com/office/2007/relationships/media" Target="../media/media8.mp3"/><Relationship Id="rId16" Type="http://schemas.openxmlformats.org/officeDocument/2006/relationships/image" Target="../media/image70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19" Type="http://schemas.openxmlformats.org/officeDocument/2006/relationships/image" Target="../media/image7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4.png"/><Relationship Id="rId1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62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6.jpg"/><Relationship Id="rId12" Type="http://schemas.openxmlformats.org/officeDocument/2006/relationships/image" Target="../media/image66.png"/><Relationship Id="rId17" Type="http://schemas.microsoft.com/office/2007/relationships/hdphoto" Target="../media/hdphoto12.wdp"/><Relationship Id="rId2" Type="http://schemas.openxmlformats.org/officeDocument/2006/relationships/audio" Target="../media/media9.wav"/><Relationship Id="rId16" Type="http://schemas.openxmlformats.org/officeDocument/2006/relationships/image" Target="../media/image72.png"/><Relationship Id="rId20" Type="http://schemas.microsoft.com/office/2007/relationships/hdphoto" Target="../media/hdphoto2.wdp"/><Relationship Id="rId1" Type="http://schemas.microsoft.com/office/2007/relationships/media" Target="../media/media9.wav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4.png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microsoft.com/office/2007/relationships/hdphoto" Target="../media/hdphoto1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6.jpg"/><Relationship Id="rId12" Type="http://schemas.openxmlformats.org/officeDocument/2006/relationships/image" Target="../media/image66.png"/><Relationship Id="rId17" Type="http://schemas.openxmlformats.org/officeDocument/2006/relationships/image" Target="../media/image73.png"/><Relationship Id="rId2" Type="http://schemas.openxmlformats.org/officeDocument/2006/relationships/audio" Target="../media/media10.wav"/><Relationship Id="rId16" Type="http://schemas.openxmlformats.org/officeDocument/2006/relationships/image" Target="../media/image62.gif"/><Relationship Id="rId1" Type="http://schemas.microsoft.com/office/2007/relationships/media" Target="../media/media10.wav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4.png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5.gif"/><Relationship Id="rId5" Type="http://schemas.openxmlformats.org/officeDocument/2006/relationships/image" Target="../media/image25.png"/><Relationship Id="rId4" Type="http://schemas.openxmlformats.org/officeDocument/2006/relationships/image" Target="../media/image7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image" Target="../media/image33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143471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447145" y="681201"/>
            <a:ext cx="5872223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ker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FAMILY and FRIENDS </a:t>
            </a:r>
            <a:r>
              <a:rPr lang="en-US" sz="405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1</a:t>
            </a:r>
          </a:p>
          <a:p>
            <a:pPr algn="ctr" defTabSz="685800">
              <a:defRPr/>
            </a:pPr>
            <a:r>
              <a:rPr lang="en-US" sz="405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411889" y="1098868"/>
            <a:ext cx="1595102" cy="2163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599702" y="-122722"/>
            <a:ext cx="1219473" cy="121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41" y="1806954"/>
            <a:ext cx="2597295" cy="23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17861-6D92-4879-95E6-A7AF9229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522" t="2830" r="1522"/>
          <a:stretch/>
        </p:blipFill>
        <p:spPr>
          <a:xfrm>
            <a:off x="1447800" y="819150"/>
            <a:ext cx="6477000" cy="432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58E7207-877E-4897-907F-E073DF5E3999}"/>
              </a:ext>
            </a:extLst>
          </p:cNvPr>
          <p:cNvSpPr txBox="1">
            <a:spLocks/>
          </p:cNvSpPr>
          <p:nvPr/>
        </p:nvSpPr>
        <p:spPr>
          <a:xfrm>
            <a:off x="-509810" y="0"/>
            <a:ext cx="683441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Who’s faster ?</a:t>
            </a:r>
            <a:endParaRPr lang="en-US" sz="48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32" name="Picture 8" descr="Question Mark What Sticker By Aminal Sticker for iOS &amp; Android | GIPHY">
            <a:extLst>
              <a:ext uri="{FF2B5EF4-FFF2-40B4-BE49-F238E27FC236}">
                <a16:creationId xmlns:a16="http://schemas.microsoft.com/office/drawing/2014/main" id="{0DB33411-C3B1-4769-9929-5C74EDD499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46650"/>
            <a:ext cx="1471200" cy="14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8032B4-4246-4307-9DA6-F7A9EE27A0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76" y="3257550"/>
            <a:ext cx="1950724" cy="1950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854B4-C178-4EA2-B84D-FEEB2B533E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3400"/>
            <a:ext cx="1095026" cy="18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2393"/>
      </p:ext>
    </p:extLst>
  </p:cSld>
  <p:clrMapOvr>
    <a:masterClrMapping/>
  </p:clrMapOvr>
  <p:transition spd="slow">
    <p:cover/>
    <p:sndAc>
      <p:stSnd>
        <p:snd r:embed="rId3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5C029-61EB-41DA-B7E9-46DDA53D4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283730"/>
            <a:ext cx="8305800" cy="350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rack 018">
            <a:hlinkClick r:id="" action="ppaction://media"/>
            <a:extLst>
              <a:ext uri="{FF2B5EF4-FFF2-40B4-BE49-F238E27FC236}">
                <a16:creationId xmlns:a16="http://schemas.microsoft.com/office/drawing/2014/main" id="{01681309-0BC5-400F-8982-C8A58DC921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533" y="4437805"/>
            <a:ext cx="338570" cy="338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6C5FD5-6107-4207-AB7B-2634EC1E41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6" y="3511279"/>
            <a:ext cx="3378200" cy="1632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7496E-5119-490E-AA6C-BA61BC5B88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970" y="3511278"/>
            <a:ext cx="3378200" cy="1632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55484-1FBD-4E72-9910-35AB9E4A1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70" y="0"/>
            <a:ext cx="1543050" cy="1764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C17155-A4D2-474B-8772-3ED753204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20" y="2724150"/>
            <a:ext cx="2220480" cy="2539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1E407B-BE19-4F84-87D2-D44535716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6" y="2941155"/>
            <a:ext cx="1283534" cy="14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lack">
            <a:hlinkClick r:id="" action="ppaction://media"/>
            <a:extLst>
              <a:ext uri="{FF2B5EF4-FFF2-40B4-BE49-F238E27FC236}">
                <a16:creationId xmlns:a16="http://schemas.microsoft.com/office/drawing/2014/main" id="{FBD5067C-2AD6-4B6A-A868-B460E16E9C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66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18760" y="3597221"/>
            <a:ext cx="487363" cy="487363"/>
          </a:xfrm>
          <a:prstGeom prst="rect">
            <a:avLst/>
          </a:prstGeom>
        </p:spPr>
      </p:pic>
      <p:pic>
        <p:nvPicPr>
          <p:cNvPr id="39" name="blue">
            <a:hlinkClick r:id="" action="ppaction://media"/>
            <a:extLst>
              <a:ext uri="{FF2B5EF4-FFF2-40B4-BE49-F238E27FC236}">
                <a16:creationId xmlns:a16="http://schemas.microsoft.com/office/drawing/2014/main" id="{118DAE84-8819-46D1-938E-2C75079F6C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37" end="1149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14047" y="4151315"/>
            <a:ext cx="487363" cy="487363"/>
          </a:xfrm>
          <a:prstGeom prst="rect">
            <a:avLst/>
          </a:prstGeom>
        </p:spPr>
      </p:pic>
      <p:pic>
        <p:nvPicPr>
          <p:cNvPr id="38" name="green">
            <a:hlinkClick r:id="" action="ppaction://media"/>
            <a:extLst>
              <a:ext uri="{FF2B5EF4-FFF2-40B4-BE49-F238E27FC236}">
                <a16:creationId xmlns:a16="http://schemas.microsoft.com/office/drawing/2014/main" id="{E62272FE-2A3F-4D84-94EE-057D7E3E3F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039" end="841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5913" y="3575064"/>
            <a:ext cx="487363" cy="487363"/>
          </a:xfrm>
          <a:prstGeom prst="rect">
            <a:avLst/>
          </a:prstGeom>
        </p:spPr>
      </p:pic>
      <p:pic>
        <p:nvPicPr>
          <p:cNvPr id="37" name="red">
            <a:hlinkClick r:id="" action="ppaction://media"/>
            <a:extLst>
              <a:ext uri="{FF2B5EF4-FFF2-40B4-BE49-F238E27FC236}">
                <a16:creationId xmlns:a16="http://schemas.microsoft.com/office/drawing/2014/main" id="{9AA2D10A-0D9A-465D-86A2-6AD39F4A61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667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68394" y="4505764"/>
            <a:ext cx="351257" cy="351257"/>
          </a:xfrm>
          <a:prstGeom prst="rect">
            <a:avLst/>
          </a:prstGeom>
        </p:spPr>
      </p:pic>
      <p:pic>
        <p:nvPicPr>
          <p:cNvPr id="36" name="red">
            <a:hlinkClick r:id="" action="ppaction://media"/>
            <a:extLst>
              <a:ext uri="{FF2B5EF4-FFF2-40B4-BE49-F238E27FC236}">
                <a16:creationId xmlns:a16="http://schemas.microsoft.com/office/drawing/2014/main" id="{E20463A1-291F-4034-81E7-1BEE832547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667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3207" y="4467828"/>
            <a:ext cx="351257" cy="351257"/>
          </a:xfrm>
          <a:prstGeom prst="rect">
            <a:avLst/>
          </a:prstGeom>
        </p:spPr>
      </p:pic>
      <p:pic>
        <p:nvPicPr>
          <p:cNvPr id="35" name="red">
            <a:hlinkClick r:id="" action="ppaction://media"/>
            <a:extLst>
              <a:ext uri="{FF2B5EF4-FFF2-40B4-BE49-F238E27FC236}">
                <a16:creationId xmlns:a16="http://schemas.microsoft.com/office/drawing/2014/main" id="{2597C518-6510-4EE6-968D-FE7770989F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667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35225" y="4576190"/>
            <a:ext cx="351257" cy="351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37D93-AA51-4E6A-A17D-C191E337AA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00" y="842673"/>
            <a:ext cx="4191000" cy="4269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D24F82-AD69-41F0-8705-EB68E25F4224}"/>
              </a:ext>
            </a:extLst>
          </p:cNvPr>
          <p:cNvSpPr txBox="1">
            <a:spLocks/>
          </p:cNvSpPr>
          <p:nvPr/>
        </p:nvSpPr>
        <p:spPr>
          <a:xfrm>
            <a:off x="-329253" y="1980"/>
            <a:ext cx="7480215" cy="81714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Trace the lines and say</a:t>
            </a:r>
            <a:r>
              <a: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verta Demo ExtraBold Italic" panose="00000900000000000000" pitchFamily="50" charset="0"/>
              </a:rPr>
              <a:t>.</a:t>
            </a:r>
            <a:endParaRPr lang="en-US" sz="36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latin typeface="Averta Demo ExtraBold Italic" panose="000009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3D57900-0308-40EF-A2FA-23547969D19D}"/>
              </a:ext>
            </a:extLst>
          </p:cNvPr>
          <p:cNvSpPr/>
          <p:nvPr/>
        </p:nvSpPr>
        <p:spPr>
          <a:xfrm>
            <a:off x="704830" y="1924050"/>
            <a:ext cx="3381395" cy="2343150"/>
          </a:xfrm>
          <a:custGeom>
            <a:avLst/>
            <a:gdLst>
              <a:gd name="connsiteX0" fmla="*/ 3381395 w 3381395"/>
              <a:gd name="connsiteY0" fmla="*/ 0 h 2343150"/>
              <a:gd name="connsiteX1" fmla="*/ 3138508 w 3381395"/>
              <a:gd name="connsiteY1" fmla="*/ 23813 h 2343150"/>
              <a:gd name="connsiteX2" fmla="*/ 3109933 w 3381395"/>
              <a:gd name="connsiteY2" fmla="*/ 38100 h 2343150"/>
              <a:gd name="connsiteX3" fmla="*/ 3067070 w 3381395"/>
              <a:gd name="connsiteY3" fmla="*/ 47625 h 2343150"/>
              <a:gd name="connsiteX4" fmla="*/ 3038495 w 3381395"/>
              <a:gd name="connsiteY4" fmla="*/ 57150 h 2343150"/>
              <a:gd name="connsiteX5" fmla="*/ 3024208 w 3381395"/>
              <a:gd name="connsiteY5" fmla="*/ 61913 h 2343150"/>
              <a:gd name="connsiteX6" fmla="*/ 3009920 w 3381395"/>
              <a:gd name="connsiteY6" fmla="*/ 71438 h 2343150"/>
              <a:gd name="connsiteX7" fmla="*/ 3000395 w 3381395"/>
              <a:gd name="connsiteY7" fmla="*/ 85725 h 2343150"/>
              <a:gd name="connsiteX8" fmla="*/ 2986108 w 3381395"/>
              <a:gd name="connsiteY8" fmla="*/ 100013 h 2343150"/>
              <a:gd name="connsiteX9" fmla="*/ 2981345 w 3381395"/>
              <a:gd name="connsiteY9" fmla="*/ 114300 h 2343150"/>
              <a:gd name="connsiteX10" fmla="*/ 2962295 w 3381395"/>
              <a:gd name="connsiteY10" fmla="*/ 142875 h 2343150"/>
              <a:gd name="connsiteX11" fmla="*/ 2948008 w 3381395"/>
              <a:gd name="connsiteY11" fmla="*/ 190500 h 2343150"/>
              <a:gd name="connsiteX12" fmla="*/ 2943245 w 3381395"/>
              <a:gd name="connsiteY12" fmla="*/ 228600 h 2343150"/>
              <a:gd name="connsiteX13" fmla="*/ 2952770 w 3381395"/>
              <a:gd name="connsiteY13" fmla="*/ 319088 h 2343150"/>
              <a:gd name="connsiteX14" fmla="*/ 2962295 w 3381395"/>
              <a:gd name="connsiteY14" fmla="*/ 347663 h 2343150"/>
              <a:gd name="connsiteX15" fmla="*/ 2976583 w 3381395"/>
              <a:gd name="connsiteY15" fmla="*/ 352425 h 2343150"/>
              <a:gd name="connsiteX16" fmla="*/ 2990870 w 3381395"/>
              <a:gd name="connsiteY16" fmla="*/ 361950 h 2343150"/>
              <a:gd name="connsiteX17" fmla="*/ 3000395 w 3381395"/>
              <a:gd name="connsiteY17" fmla="*/ 376238 h 2343150"/>
              <a:gd name="connsiteX18" fmla="*/ 3028970 w 3381395"/>
              <a:gd name="connsiteY18" fmla="*/ 395288 h 2343150"/>
              <a:gd name="connsiteX19" fmla="*/ 3052783 w 3381395"/>
              <a:gd name="connsiteY19" fmla="*/ 423863 h 2343150"/>
              <a:gd name="connsiteX20" fmla="*/ 3086120 w 3381395"/>
              <a:gd name="connsiteY20" fmla="*/ 461963 h 2343150"/>
              <a:gd name="connsiteX21" fmla="*/ 3105170 w 3381395"/>
              <a:gd name="connsiteY21" fmla="*/ 490538 h 2343150"/>
              <a:gd name="connsiteX22" fmla="*/ 3114695 w 3381395"/>
              <a:gd name="connsiteY22" fmla="*/ 504825 h 2343150"/>
              <a:gd name="connsiteX23" fmla="*/ 3128983 w 3381395"/>
              <a:gd name="connsiteY23" fmla="*/ 519113 h 2343150"/>
              <a:gd name="connsiteX24" fmla="*/ 3138508 w 3381395"/>
              <a:gd name="connsiteY24" fmla="*/ 538163 h 2343150"/>
              <a:gd name="connsiteX25" fmla="*/ 3157558 w 3381395"/>
              <a:gd name="connsiteY25" fmla="*/ 566738 h 2343150"/>
              <a:gd name="connsiteX26" fmla="*/ 3167083 w 3381395"/>
              <a:gd name="connsiteY26" fmla="*/ 581025 h 2343150"/>
              <a:gd name="connsiteX27" fmla="*/ 3181370 w 3381395"/>
              <a:gd name="connsiteY27" fmla="*/ 585788 h 2343150"/>
              <a:gd name="connsiteX28" fmla="*/ 3205183 w 3381395"/>
              <a:gd name="connsiteY28" fmla="*/ 623888 h 2343150"/>
              <a:gd name="connsiteX29" fmla="*/ 3238520 w 3381395"/>
              <a:gd name="connsiteY29" fmla="*/ 666750 h 2343150"/>
              <a:gd name="connsiteX30" fmla="*/ 3243283 w 3381395"/>
              <a:gd name="connsiteY30" fmla="*/ 681038 h 2343150"/>
              <a:gd name="connsiteX31" fmla="*/ 3267095 w 3381395"/>
              <a:gd name="connsiteY31" fmla="*/ 714375 h 2343150"/>
              <a:gd name="connsiteX32" fmla="*/ 3286145 w 3381395"/>
              <a:gd name="connsiteY32" fmla="*/ 742950 h 2343150"/>
              <a:gd name="connsiteX33" fmla="*/ 3295670 w 3381395"/>
              <a:gd name="connsiteY33" fmla="*/ 757238 h 2343150"/>
              <a:gd name="connsiteX34" fmla="*/ 3314720 w 3381395"/>
              <a:gd name="connsiteY34" fmla="*/ 804863 h 2343150"/>
              <a:gd name="connsiteX35" fmla="*/ 3324245 w 3381395"/>
              <a:gd name="connsiteY35" fmla="*/ 823913 h 2343150"/>
              <a:gd name="connsiteX36" fmla="*/ 3338533 w 3381395"/>
              <a:gd name="connsiteY36" fmla="*/ 857250 h 2343150"/>
              <a:gd name="connsiteX37" fmla="*/ 3343295 w 3381395"/>
              <a:gd name="connsiteY37" fmla="*/ 881063 h 2343150"/>
              <a:gd name="connsiteX38" fmla="*/ 3348058 w 3381395"/>
              <a:gd name="connsiteY38" fmla="*/ 909638 h 2343150"/>
              <a:gd name="connsiteX39" fmla="*/ 3352820 w 3381395"/>
              <a:gd name="connsiteY39" fmla="*/ 928688 h 2343150"/>
              <a:gd name="connsiteX40" fmla="*/ 3357583 w 3381395"/>
              <a:gd name="connsiteY40" fmla="*/ 962025 h 2343150"/>
              <a:gd name="connsiteX41" fmla="*/ 3367108 w 3381395"/>
              <a:gd name="connsiteY41" fmla="*/ 1000125 h 2343150"/>
              <a:gd name="connsiteX42" fmla="*/ 3362345 w 3381395"/>
              <a:gd name="connsiteY42" fmla="*/ 1143000 h 2343150"/>
              <a:gd name="connsiteX43" fmla="*/ 3352820 w 3381395"/>
              <a:gd name="connsiteY43" fmla="*/ 1204913 h 2343150"/>
              <a:gd name="connsiteX44" fmla="*/ 3343295 w 3381395"/>
              <a:gd name="connsiteY44" fmla="*/ 1262063 h 2343150"/>
              <a:gd name="connsiteX45" fmla="*/ 3333770 w 3381395"/>
              <a:gd name="connsiteY45" fmla="*/ 1281113 h 2343150"/>
              <a:gd name="connsiteX46" fmla="*/ 3329008 w 3381395"/>
              <a:gd name="connsiteY46" fmla="*/ 1295400 h 2343150"/>
              <a:gd name="connsiteX47" fmla="*/ 3309958 w 3381395"/>
              <a:gd name="connsiteY47" fmla="*/ 1323975 h 2343150"/>
              <a:gd name="connsiteX48" fmla="*/ 3290908 w 3381395"/>
              <a:gd name="connsiteY48" fmla="*/ 1347788 h 2343150"/>
              <a:gd name="connsiteX49" fmla="*/ 3271858 w 3381395"/>
              <a:gd name="connsiteY49" fmla="*/ 1371600 h 2343150"/>
              <a:gd name="connsiteX50" fmla="*/ 3243283 w 3381395"/>
              <a:gd name="connsiteY50" fmla="*/ 1419225 h 2343150"/>
              <a:gd name="connsiteX51" fmla="*/ 3228995 w 3381395"/>
              <a:gd name="connsiteY51" fmla="*/ 1433513 h 2343150"/>
              <a:gd name="connsiteX52" fmla="*/ 3205183 w 3381395"/>
              <a:gd name="connsiteY52" fmla="*/ 1471613 h 2343150"/>
              <a:gd name="connsiteX53" fmla="*/ 3195658 w 3381395"/>
              <a:gd name="connsiteY53" fmla="*/ 1485900 h 2343150"/>
              <a:gd name="connsiteX54" fmla="*/ 3190895 w 3381395"/>
              <a:gd name="connsiteY54" fmla="*/ 1500188 h 2343150"/>
              <a:gd name="connsiteX55" fmla="*/ 3171845 w 3381395"/>
              <a:gd name="connsiteY55" fmla="*/ 1514475 h 2343150"/>
              <a:gd name="connsiteX56" fmla="*/ 3152795 w 3381395"/>
              <a:gd name="connsiteY56" fmla="*/ 1533525 h 2343150"/>
              <a:gd name="connsiteX57" fmla="*/ 3138508 w 3381395"/>
              <a:gd name="connsiteY57" fmla="*/ 1543050 h 2343150"/>
              <a:gd name="connsiteX58" fmla="*/ 3124220 w 3381395"/>
              <a:gd name="connsiteY58" fmla="*/ 1557338 h 2343150"/>
              <a:gd name="connsiteX59" fmla="*/ 3114695 w 3381395"/>
              <a:gd name="connsiteY59" fmla="*/ 1571625 h 2343150"/>
              <a:gd name="connsiteX60" fmla="*/ 3086120 w 3381395"/>
              <a:gd name="connsiteY60" fmla="*/ 1590675 h 2343150"/>
              <a:gd name="connsiteX61" fmla="*/ 3057545 w 3381395"/>
              <a:gd name="connsiteY61" fmla="*/ 1609725 h 2343150"/>
              <a:gd name="connsiteX62" fmla="*/ 3038495 w 3381395"/>
              <a:gd name="connsiteY62" fmla="*/ 1619250 h 2343150"/>
              <a:gd name="connsiteX63" fmla="*/ 3024208 w 3381395"/>
              <a:gd name="connsiteY63" fmla="*/ 1624013 h 2343150"/>
              <a:gd name="connsiteX64" fmla="*/ 3009920 w 3381395"/>
              <a:gd name="connsiteY64" fmla="*/ 1633538 h 2343150"/>
              <a:gd name="connsiteX65" fmla="*/ 2976583 w 3381395"/>
              <a:gd name="connsiteY65" fmla="*/ 1643063 h 2343150"/>
              <a:gd name="connsiteX66" fmla="*/ 2962295 w 3381395"/>
              <a:gd name="connsiteY66" fmla="*/ 1657350 h 2343150"/>
              <a:gd name="connsiteX67" fmla="*/ 2905145 w 3381395"/>
              <a:gd name="connsiteY67" fmla="*/ 1685925 h 2343150"/>
              <a:gd name="connsiteX68" fmla="*/ 2886095 w 3381395"/>
              <a:gd name="connsiteY68" fmla="*/ 1695450 h 2343150"/>
              <a:gd name="connsiteX69" fmla="*/ 2833708 w 3381395"/>
              <a:gd name="connsiteY69" fmla="*/ 1700213 h 2343150"/>
              <a:gd name="connsiteX70" fmla="*/ 2690833 w 3381395"/>
              <a:gd name="connsiteY70" fmla="*/ 1695450 h 2343150"/>
              <a:gd name="connsiteX71" fmla="*/ 2671783 w 3381395"/>
              <a:gd name="connsiteY71" fmla="*/ 1685925 h 2343150"/>
              <a:gd name="connsiteX72" fmla="*/ 2643208 w 3381395"/>
              <a:gd name="connsiteY72" fmla="*/ 1676400 h 2343150"/>
              <a:gd name="connsiteX73" fmla="*/ 2614633 w 3381395"/>
              <a:gd name="connsiteY73" fmla="*/ 1666875 h 2343150"/>
              <a:gd name="connsiteX74" fmla="*/ 2586058 w 3381395"/>
              <a:gd name="connsiteY74" fmla="*/ 1657350 h 2343150"/>
              <a:gd name="connsiteX75" fmla="*/ 2571770 w 3381395"/>
              <a:gd name="connsiteY75" fmla="*/ 1647825 h 2343150"/>
              <a:gd name="connsiteX76" fmla="*/ 2533670 w 3381395"/>
              <a:gd name="connsiteY76" fmla="*/ 1638300 h 2343150"/>
              <a:gd name="connsiteX77" fmla="*/ 2505095 w 3381395"/>
              <a:gd name="connsiteY77" fmla="*/ 1633538 h 2343150"/>
              <a:gd name="connsiteX78" fmla="*/ 2471758 w 3381395"/>
              <a:gd name="connsiteY78" fmla="*/ 1624013 h 2343150"/>
              <a:gd name="connsiteX79" fmla="*/ 2457470 w 3381395"/>
              <a:gd name="connsiteY79" fmla="*/ 1614488 h 2343150"/>
              <a:gd name="connsiteX80" fmla="*/ 2433658 w 3381395"/>
              <a:gd name="connsiteY80" fmla="*/ 1609725 h 2343150"/>
              <a:gd name="connsiteX81" fmla="*/ 2419370 w 3381395"/>
              <a:gd name="connsiteY81" fmla="*/ 1604963 h 2343150"/>
              <a:gd name="connsiteX82" fmla="*/ 2400320 w 3381395"/>
              <a:gd name="connsiteY82" fmla="*/ 1600200 h 2343150"/>
              <a:gd name="connsiteX83" fmla="*/ 2362220 w 3381395"/>
              <a:gd name="connsiteY83" fmla="*/ 1581150 h 2343150"/>
              <a:gd name="connsiteX84" fmla="*/ 2314595 w 3381395"/>
              <a:gd name="connsiteY84" fmla="*/ 1557338 h 2343150"/>
              <a:gd name="connsiteX85" fmla="*/ 2290783 w 3381395"/>
              <a:gd name="connsiteY85" fmla="*/ 1547813 h 2343150"/>
              <a:gd name="connsiteX86" fmla="*/ 2276495 w 3381395"/>
              <a:gd name="connsiteY86" fmla="*/ 1543050 h 2343150"/>
              <a:gd name="connsiteX87" fmla="*/ 2257445 w 3381395"/>
              <a:gd name="connsiteY87" fmla="*/ 1528763 h 2343150"/>
              <a:gd name="connsiteX88" fmla="*/ 2233633 w 3381395"/>
              <a:gd name="connsiteY88" fmla="*/ 1524000 h 2343150"/>
              <a:gd name="connsiteX89" fmla="*/ 2190770 w 3381395"/>
              <a:gd name="connsiteY89" fmla="*/ 1504950 h 2343150"/>
              <a:gd name="connsiteX90" fmla="*/ 2128858 w 3381395"/>
              <a:gd name="connsiteY90" fmla="*/ 1490663 h 2343150"/>
              <a:gd name="connsiteX91" fmla="*/ 2100283 w 3381395"/>
              <a:gd name="connsiteY91" fmla="*/ 1481138 h 2343150"/>
              <a:gd name="connsiteX92" fmla="*/ 1847870 w 3381395"/>
              <a:gd name="connsiteY92" fmla="*/ 1466850 h 2343150"/>
              <a:gd name="connsiteX93" fmla="*/ 1819295 w 3381395"/>
              <a:gd name="connsiteY93" fmla="*/ 1457325 h 2343150"/>
              <a:gd name="connsiteX94" fmla="*/ 1785958 w 3381395"/>
              <a:gd name="connsiteY94" fmla="*/ 1452563 h 2343150"/>
              <a:gd name="connsiteX95" fmla="*/ 1766908 w 3381395"/>
              <a:gd name="connsiteY95" fmla="*/ 1447800 h 2343150"/>
              <a:gd name="connsiteX96" fmla="*/ 1738333 w 3381395"/>
              <a:gd name="connsiteY96" fmla="*/ 1443038 h 2343150"/>
              <a:gd name="connsiteX97" fmla="*/ 1714520 w 3381395"/>
              <a:gd name="connsiteY97" fmla="*/ 1438275 h 2343150"/>
              <a:gd name="connsiteX98" fmla="*/ 1695470 w 3381395"/>
              <a:gd name="connsiteY98" fmla="*/ 1428750 h 2343150"/>
              <a:gd name="connsiteX99" fmla="*/ 1666895 w 3381395"/>
              <a:gd name="connsiteY99" fmla="*/ 1423988 h 2343150"/>
              <a:gd name="connsiteX100" fmla="*/ 1609745 w 3381395"/>
              <a:gd name="connsiteY100" fmla="*/ 1414463 h 2343150"/>
              <a:gd name="connsiteX101" fmla="*/ 1590695 w 3381395"/>
              <a:gd name="connsiteY101" fmla="*/ 1400175 h 2343150"/>
              <a:gd name="connsiteX102" fmla="*/ 1562120 w 3381395"/>
              <a:gd name="connsiteY102" fmla="*/ 1395413 h 2343150"/>
              <a:gd name="connsiteX103" fmla="*/ 1547833 w 3381395"/>
              <a:gd name="connsiteY103" fmla="*/ 1390650 h 2343150"/>
              <a:gd name="connsiteX104" fmla="*/ 1524020 w 3381395"/>
              <a:gd name="connsiteY104" fmla="*/ 1385888 h 2343150"/>
              <a:gd name="connsiteX105" fmla="*/ 1509733 w 3381395"/>
              <a:gd name="connsiteY105" fmla="*/ 1381125 h 2343150"/>
              <a:gd name="connsiteX106" fmla="*/ 1443058 w 3381395"/>
              <a:gd name="connsiteY106" fmla="*/ 1357313 h 2343150"/>
              <a:gd name="connsiteX107" fmla="*/ 1409720 w 3381395"/>
              <a:gd name="connsiteY107" fmla="*/ 1352550 h 2343150"/>
              <a:gd name="connsiteX108" fmla="*/ 1366858 w 3381395"/>
              <a:gd name="connsiteY108" fmla="*/ 1338263 h 2343150"/>
              <a:gd name="connsiteX109" fmla="*/ 1314470 w 3381395"/>
              <a:gd name="connsiteY109" fmla="*/ 1328738 h 2343150"/>
              <a:gd name="connsiteX110" fmla="*/ 1300183 w 3381395"/>
              <a:gd name="connsiteY110" fmla="*/ 1323975 h 2343150"/>
              <a:gd name="connsiteX111" fmla="*/ 1262083 w 3381395"/>
              <a:gd name="connsiteY111" fmla="*/ 1309688 h 2343150"/>
              <a:gd name="connsiteX112" fmla="*/ 1114445 w 3381395"/>
              <a:gd name="connsiteY112" fmla="*/ 1295400 h 2343150"/>
              <a:gd name="connsiteX113" fmla="*/ 1004908 w 3381395"/>
              <a:gd name="connsiteY113" fmla="*/ 1281113 h 2343150"/>
              <a:gd name="connsiteX114" fmla="*/ 976333 w 3381395"/>
              <a:gd name="connsiteY114" fmla="*/ 1276350 h 2343150"/>
              <a:gd name="connsiteX115" fmla="*/ 928708 w 3381395"/>
              <a:gd name="connsiteY115" fmla="*/ 1271588 h 2343150"/>
              <a:gd name="connsiteX116" fmla="*/ 871558 w 3381395"/>
              <a:gd name="connsiteY116" fmla="*/ 1257300 h 2343150"/>
              <a:gd name="connsiteX117" fmla="*/ 842983 w 3381395"/>
              <a:gd name="connsiteY117" fmla="*/ 1247775 h 2343150"/>
              <a:gd name="connsiteX118" fmla="*/ 766783 w 3381395"/>
              <a:gd name="connsiteY118" fmla="*/ 1233488 h 2343150"/>
              <a:gd name="connsiteX119" fmla="*/ 714395 w 3381395"/>
              <a:gd name="connsiteY119" fmla="*/ 1223963 h 2343150"/>
              <a:gd name="connsiteX120" fmla="*/ 652483 w 3381395"/>
              <a:gd name="connsiteY120" fmla="*/ 1219200 h 2343150"/>
              <a:gd name="connsiteX121" fmla="*/ 566758 w 3381395"/>
              <a:gd name="connsiteY121" fmla="*/ 1204913 h 2343150"/>
              <a:gd name="connsiteX122" fmla="*/ 247670 w 3381395"/>
              <a:gd name="connsiteY122" fmla="*/ 1219200 h 2343150"/>
              <a:gd name="connsiteX123" fmla="*/ 233383 w 3381395"/>
              <a:gd name="connsiteY123" fmla="*/ 1223963 h 2343150"/>
              <a:gd name="connsiteX124" fmla="*/ 209570 w 3381395"/>
              <a:gd name="connsiteY124" fmla="*/ 1228725 h 2343150"/>
              <a:gd name="connsiteX125" fmla="*/ 195283 w 3381395"/>
              <a:gd name="connsiteY125" fmla="*/ 1243013 h 2343150"/>
              <a:gd name="connsiteX126" fmla="*/ 176233 w 3381395"/>
              <a:gd name="connsiteY126" fmla="*/ 1252538 h 2343150"/>
              <a:gd name="connsiteX127" fmla="*/ 147658 w 3381395"/>
              <a:gd name="connsiteY127" fmla="*/ 1262063 h 2343150"/>
              <a:gd name="connsiteX128" fmla="*/ 119083 w 3381395"/>
              <a:gd name="connsiteY128" fmla="*/ 1281113 h 2343150"/>
              <a:gd name="connsiteX129" fmla="*/ 109558 w 3381395"/>
              <a:gd name="connsiteY129" fmla="*/ 1295400 h 2343150"/>
              <a:gd name="connsiteX130" fmla="*/ 95270 w 3381395"/>
              <a:gd name="connsiteY130" fmla="*/ 1304925 h 2343150"/>
              <a:gd name="connsiteX131" fmla="*/ 42883 w 3381395"/>
              <a:gd name="connsiteY131" fmla="*/ 1347788 h 2343150"/>
              <a:gd name="connsiteX132" fmla="*/ 33358 w 3381395"/>
              <a:gd name="connsiteY132" fmla="*/ 1362075 h 2343150"/>
              <a:gd name="connsiteX133" fmla="*/ 23833 w 3381395"/>
              <a:gd name="connsiteY133" fmla="*/ 1447800 h 2343150"/>
              <a:gd name="connsiteX134" fmla="*/ 14308 w 3381395"/>
              <a:gd name="connsiteY134" fmla="*/ 1509713 h 2343150"/>
              <a:gd name="connsiteX135" fmla="*/ 4783 w 3381395"/>
              <a:gd name="connsiteY135" fmla="*/ 1538288 h 2343150"/>
              <a:gd name="connsiteX136" fmla="*/ 20 w 3381395"/>
              <a:gd name="connsiteY136" fmla="*/ 1581150 h 2343150"/>
              <a:gd name="connsiteX137" fmla="*/ 14308 w 3381395"/>
              <a:gd name="connsiteY137" fmla="*/ 1790700 h 2343150"/>
              <a:gd name="connsiteX138" fmla="*/ 23833 w 3381395"/>
              <a:gd name="connsiteY138" fmla="*/ 1900238 h 2343150"/>
              <a:gd name="connsiteX139" fmla="*/ 28595 w 3381395"/>
              <a:gd name="connsiteY139" fmla="*/ 1947863 h 2343150"/>
              <a:gd name="connsiteX140" fmla="*/ 38120 w 3381395"/>
              <a:gd name="connsiteY140" fmla="*/ 1981200 h 2343150"/>
              <a:gd name="connsiteX141" fmla="*/ 47645 w 3381395"/>
              <a:gd name="connsiteY141" fmla="*/ 2128838 h 2343150"/>
              <a:gd name="connsiteX142" fmla="*/ 38120 w 3381395"/>
              <a:gd name="connsiteY142" fmla="*/ 2224088 h 2343150"/>
              <a:gd name="connsiteX143" fmla="*/ 57170 w 3381395"/>
              <a:gd name="connsiteY143" fmla="*/ 2262188 h 2343150"/>
              <a:gd name="connsiteX144" fmla="*/ 71458 w 3381395"/>
              <a:gd name="connsiteY144" fmla="*/ 2271713 h 2343150"/>
              <a:gd name="connsiteX145" fmla="*/ 66695 w 3381395"/>
              <a:gd name="connsiteY145" fmla="*/ 2324100 h 2343150"/>
              <a:gd name="connsiteX146" fmla="*/ 61933 w 3381395"/>
              <a:gd name="connsiteY146" fmla="*/ 234315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3381395" h="2343150">
                <a:moveTo>
                  <a:pt x="3381395" y="0"/>
                </a:moveTo>
                <a:lnTo>
                  <a:pt x="3138508" y="23813"/>
                </a:lnTo>
                <a:cubicBezTo>
                  <a:pt x="3123114" y="25523"/>
                  <a:pt x="3123467" y="31333"/>
                  <a:pt x="3109933" y="38100"/>
                </a:cubicBezTo>
                <a:cubicBezTo>
                  <a:pt x="3098207" y="43963"/>
                  <a:pt x="3078049" y="45795"/>
                  <a:pt x="3067070" y="47625"/>
                </a:cubicBezTo>
                <a:lnTo>
                  <a:pt x="3038495" y="57150"/>
                </a:lnTo>
                <a:cubicBezTo>
                  <a:pt x="3033733" y="58738"/>
                  <a:pt x="3028385" y="59128"/>
                  <a:pt x="3024208" y="61913"/>
                </a:cubicBezTo>
                <a:lnTo>
                  <a:pt x="3009920" y="71438"/>
                </a:lnTo>
                <a:cubicBezTo>
                  <a:pt x="3006745" y="76200"/>
                  <a:pt x="3004059" y="81328"/>
                  <a:pt x="3000395" y="85725"/>
                </a:cubicBezTo>
                <a:cubicBezTo>
                  <a:pt x="2996083" y="90899"/>
                  <a:pt x="2989844" y="94409"/>
                  <a:pt x="2986108" y="100013"/>
                </a:cubicBezTo>
                <a:cubicBezTo>
                  <a:pt x="2983323" y="104190"/>
                  <a:pt x="2983783" y="109912"/>
                  <a:pt x="2981345" y="114300"/>
                </a:cubicBezTo>
                <a:cubicBezTo>
                  <a:pt x="2975785" y="124307"/>
                  <a:pt x="2962295" y="142875"/>
                  <a:pt x="2962295" y="142875"/>
                </a:cubicBezTo>
                <a:cubicBezTo>
                  <a:pt x="2958058" y="155585"/>
                  <a:pt x="2950408" y="176100"/>
                  <a:pt x="2948008" y="190500"/>
                </a:cubicBezTo>
                <a:cubicBezTo>
                  <a:pt x="2945904" y="203125"/>
                  <a:pt x="2944833" y="215900"/>
                  <a:pt x="2943245" y="228600"/>
                </a:cubicBezTo>
                <a:cubicBezTo>
                  <a:pt x="2944858" y="249568"/>
                  <a:pt x="2946421" y="293689"/>
                  <a:pt x="2952770" y="319088"/>
                </a:cubicBezTo>
                <a:cubicBezTo>
                  <a:pt x="2955205" y="328828"/>
                  <a:pt x="2952770" y="344488"/>
                  <a:pt x="2962295" y="347663"/>
                </a:cubicBezTo>
                <a:lnTo>
                  <a:pt x="2976583" y="352425"/>
                </a:lnTo>
                <a:cubicBezTo>
                  <a:pt x="2981345" y="355600"/>
                  <a:pt x="2986823" y="357903"/>
                  <a:pt x="2990870" y="361950"/>
                </a:cubicBezTo>
                <a:cubicBezTo>
                  <a:pt x="2994917" y="365998"/>
                  <a:pt x="2996087" y="372469"/>
                  <a:pt x="3000395" y="376238"/>
                </a:cubicBezTo>
                <a:cubicBezTo>
                  <a:pt x="3009010" y="383776"/>
                  <a:pt x="3028970" y="395288"/>
                  <a:pt x="3028970" y="395288"/>
                </a:cubicBezTo>
                <a:cubicBezTo>
                  <a:pt x="3039162" y="425858"/>
                  <a:pt x="3025103" y="392723"/>
                  <a:pt x="3052783" y="423863"/>
                </a:cubicBezTo>
                <a:cubicBezTo>
                  <a:pt x="3093192" y="469323"/>
                  <a:pt x="3053216" y="440027"/>
                  <a:pt x="3086120" y="461963"/>
                </a:cubicBezTo>
                <a:cubicBezTo>
                  <a:pt x="3094490" y="487070"/>
                  <a:pt x="3085352" y="466755"/>
                  <a:pt x="3105170" y="490538"/>
                </a:cubicBezTo>
                <a:cubicBezTo>
                  <a:pt x="3108834" y="494935"/>
                  <a:pt x="3111031" y="500428"/>
                  <a:pt x="3114695" y="504825"/>
                </a:cubicBezTo>
                <a:cubicBezTo>
                  <a:pt x="3119007" y="509999"/>
                  <a:pt x="3125068" y="513632"/>
                  <a:pt x="3128983" y="519113"/>
                </a:cubicBezTo>
                <a:cubicBezTo>
                  <a:pt x="3133110" y="524890"/>
                  <a:pt x="3134855" y="532075"/>
                  <a:pt x="3138508" y="538163"/>
                </a:cubicBezTo>
                <a:cubicBezTo>
                  <a:pt x="3144398" y="547979"/>
                  <a:pt x="3151208" y="557213"/>
                  <a:pt x="3157558" y="566738"/>
                </a:cubicBezTo>
                <a:cubicBezTo>
                  <a:pt x="3160733" y="571500"/>
                  <a:pt x="3161653" y="579215"/>
                  <a:pt x="3167083" y="581025"/>
                </a:cubicBezTo>
                <a:lnTo>
                  <a:pt x="3181370" y="585788"/>
                </a:lnTo>
                <a:cubicBezTo>
                  <a:pt x="3197210" y="617469"/>
                  <a:pt x="3183543" y="592974"/>
                  <a:pt x="3205183" y="623888"/>
                </a:cubicBezTo>
                <a:cubicBezTo>
                  <a:pt x="3231768" y="661866"/>
                  <a:pt x="3213903" y="642133"/>
                  <a:pt x="3238520" y="666750"/>
                </a:cubicBezTo>
                <a:cubicBezTo>
                  <a:pt x="3240108" y="671513"/>
                  <a:pt x="3241038" y="676548"/>
                  <a:pt x="3243283" y="681038"/>
                </a:cubicBezTo>
                <a:cubicBezTo>
                  <a:pt x="3247152" y="688776"/>
                  <a:pt x="3263323" y="708987"/>
                  <a:pt x="3267095" y="714375"/>
                </a:cubicBezTo>
                <a:cubicBezTo>
                  <a:pt x="3273660" y="723753"/>
                  <a:pt x="3279795" y="733425"/>
                  <a:pt x="3286145" y="742950"/>
                </a:cubicBezTo>
                <a:cubicBezTo>
                  <a:pt x="3289320" y="747713"/>
                  <a:pt x="3293544" y="751923"/>
                  <a:pt x="3295670" y="757238"/>
                </a:cubicBezTo>
                <a:cubicBezTo>
                  <a:pt x="3302020" y="773113"/>
                  <a:pt x="3307074" y="789570"/>
                  <a:pt x="3314720" y="804863"/>
                </a:cubicBezTo>
                <a:cubicBezTo>
                  <a:pt x="3317895" y="811213"/>
                  <a:pt x="3321752" y="817266"/>
                  <a:pt x="3324245" y="823913"/>
                </a:cubicBezTo>
                <a:cubicBezTo>
                  <a:pt x="3337425" y="859058"/>
                  <a:pt x="3319231" y="828298"/>
                  <a:pt x="3338533" y="857250"/>
                </a:cubicBezTo>
                <a:cubicBezTo>
                  <a:pt x="3340120" y="865188"/>
                  <a:pt x="3341847" y="873099"/>
                  <a:pt x="3343295" y="881063"/>
                </a:cubicBezTo>
                <a:cubicBezTo>
                  <a:pt x="3345022" y="890564"/>
                  <a:pt x="3346164" y="900169"/>
                  <a:pt x="3348058" y="909638"/>
                </a:cubicBezTo>
                <a:cubicBezTo>
                  <a:pt x="3349342" y="916056"/>
                  <a:pt x="3351649" y="922248"/>
                  <a:pt x="3352820" y="928688"/>
                </a:cubicBezTo>
                <a:cubicBezTo>
                  <a:pt x="3354828" y="939732"/>
                  <a:pt x="3355381" y="951018"/>
                  <a:pt x="3357583" y="962025"/>
                </a:cubicBezTo>
                <a:cubicBezTo>
                  <a:pt x="3360150" y="974862"/>
                  <a:pt x="3363933" y="987425"/>
                  <a:pt x="3367108" y="1000125"/>
                </a:cubicBezTo>
                <a:cubicBezTo>
                  <a:pt x="3365520" y="1047750"/>
                  <a:pt x="3364785" y="1095411"/>
                  <a:pt x="3362345" y="1143000"/>
                </a:cubicBezTo>
                <a:cubicBezTo>
                  <a:pt x="3359032" y="1207611"/>
                  <a:pt x="3360081" y="1164976"/>
                  <a:pt x="3352820" y="1204913"/>
                </a:cubicBezTo>
                <a:cubicBezTo>
                  <a:pt x="3351093" y="1214414"/>
                  <a:pt x="3347246" y="1250211"/>
                  <a:pt x="3343295" y="1262063"/>
                </a:cubicBezTo>
                <a:cubicBezTo>
                  <a:pt x="3341050" y="1268798"/>
                  <a:pt x="3336567" y="1274587"/>
                  <a:pt x="3333770" y="1281113"/>
                </a:cubicBezTo>
                <a:cubicBezTo>
                  <a:pt x="3331793" y="1285727"/>
                  <a:pt x="3331446" y="1291012"/>
                  <a:pt x="3329008" y="1295400"/>
                </a:cubicBezTo>
                <a:cubicBezTo>
                  <a:pt x="3323449" y="1305407"/>
                  <a:pt x="3313578" y="1313115"/>
                  <a:pt x="3309958" y="1323975"/>
                </a:cubicBezTo>
                <a:cubicBezTo>
                  <a:pt x="3303385" y="1343693"/>
                  <a:pt x="3309372" y="1335478"/>
                  <a:pt x="3290908" y="1347788"/>
                </a:cubicBezTo>
                <a:cubicBezTo>
                  <a:pt x="3280182" y="1379963"/>
                  <a:pt x="3295057" y="1345086"/>
                  <a:pt x="3271858" y="1371600"/>
                </a:cubicBezTo>
                <a:cubicBezTo>
                  <a:pt x="3225695" y="1424359"/>
                  <a:pt x="3272300" y="1378601"/>
                  <a:pt x="3243283" y="1419225"/>
                </a:cubicBezTo>
                <a:cubicBezTo>
                  <a:pt x="3239368" y="1424706"/>
                  <a:pt x="3233307" y="1428339"/>
                  <a:pt x="3228995" y="1433513"/>
                </a:cubicBezTo>
                <a:cubicBezTo>
                  <a:pt x="3223550" y="1440047"/>
                  <a:pt x="3207511" y="1467887"/>
                  <a:pt x="3205183" y="1471613"/>
                </a:cubicBezTo>
                <a:cubicBezTo>
                  <a:pt x="3202150" y="1476467"/>
                  <a:pt x="3198218" y="1480781"/>
                  <a:pt x="3195658" y="1485900"/>
                </a:cubicBezTo>
                <a:cubicBezTo>
                  <a:pt x="3193413" y="1490390"/>
                  <a:pt x="3194109" y="1496331"/>
                  <a:pt x="3190895" y="1500188"/>
                </a:cubicBezTo>
                <a:cubicBezTo>
                  <a:pt x="3185814" y="1506286"/>
                  <a:pt x="3177819" y="1509248"/>
                  <a:pt x="3171845" y="1514475"/>
                </a:cubicBezTo>
                <a:cubicBezTo>
                  <a:pt x="3165087" y="1520388"/>
                  <a:pt x="3159613" y="1527681"/>
                  <a:pt x="3152795" y="1533525"/>
                </a:cubicBezTo>
                <a:cubicBezTo>
                  <a:pt x="3148449" y="1537250"/>
                  <a:pt x="3142905" y="1539386"/>
                  <a:pt x="3138508" y="1543050"/>
                </a:cubicBezTo>
                <a:cubicBezTo>
                  <a:pt x="3133334" y="1547362"/>
                  <a:pt x="3128532" y="1552164"/>
                  <a:pt x="3124220" y="1557338"/>
                </a:cubicBezTo>
                <a:cubicBezTo>
                  <a:pt x="3120556" y="1561735"/>
                  <a:pt x="3119003" y="1567856"/>
                  <a:pt x="3114695" y="1571625"/>
                </a:cubicBezTo>
                <a:cubicBezTo>
                  <a:pt x="3106080" y="1579163"/>
                  <a:pt x="3095645" y="1584325"/>
                  <a:pt x="3086120" y="1590675"/>
                </a:cubicBezTo>
                <a:cubicBezTo>
                  <a:pt x="3086115" y="1590679"/>
                  <a:pt x="3057550" y="1609722"/>
                  <a:pt x="3057545" y="1609725"/>
                </a:cubicBezTo>
                <a:cubicBezTo>
                  <a:pt x="3051195" y="1612900"/>
                  <a:pt x="3045020" y="1616453"/>
                  <a:pt x="3038495" y="1619250"/>
                </a:cubicBezTo>
                <a:cubicBezTo>
                  <a:pt x="3033881" y="1621228"/>
                  <a:pt x="3028698" y="1621768"/>
                  <a:pt x="3024208" y="1624013"/>
                </a:cubicBezTo>
                <a:cubicBezTo>
                  <a:pt x="3019088" y="1626573"/>
                  <a:pt x="3015040" y="1630978"/>
                  <a:pt x="3009920" y="1633538"/>
                </a:cubicBezTo>
                <a:cubicBezTo>
                  <a:pt x="3003091" y="1636953"/>
                  <a:pt x="2982682" y="1641538"/>
                  <a:pt x="2976583" y="1643063"/>
                </a:cubicBezTo>
                <a:cubicBezTo>
                  <a:pt x="2971820" y="1647825"/>
                  <a:pt x="2967977" y="1653734"/>
                  <a:pt x="2962295" y="1657350"/>
                </a:cubicBezTo>
                <a:lnTo>
                  <a:pt x="2905145" y="1685925"/>
                </a:lnTo>
                <a:cubicBezTo>
                  <a:pt x="2898795" y="1689100"/>
                  <a:pt x="2893165" y="1694807"/>
                  <a:pt x="2886095" y="1695450"/>
                </a:cubicBezTo>
                <a:lnTo>
                  <a:pt x="2833708" y="1700213"/>
                </a:lnTo>
                <a:cubicBezTo>
                  <a:pt x="2786083" y="1698625"/>
                  <a:pt x="2738300" y="1699638"/>
                  <a:pt x="2690833" y="1695450"/>
                </a:cubicBezTo>
                <a:cubicBezTo>
                  <a:pt x="2683761" y="1694826"/>
                  <a:pt x="2678375" y="1688562"/>
                  <a:pt x="2671783" y="1685925"/>
                </a:cubicBezTo>
                <a:cubicBezTo>
                  <a:pt x="2662461" y="1682196"/>
                  <a:pt x="2652733" y="1679575"/>
                  <a:pt x="2643208" y="1676400"/>
                </a:cubicBezTo>
                <a:lnTo>
                  <a:pt x="2614633" y="1666875"/>
                </a:lnTo>
                <a:cubicBezTo>
                  <a:pt x="2614628" y="1666873"/>
                  <a:pt x="2586063" y="1657354"/>
                  <a:pt x="2586058" y="1657350"/>
                </a:cubicBezTo>
                <a:cubicBezTo>
                  <a:pt x="2581295" y="1654175"/>
                  <a:pt x="2576890" y="1650385"/>
                  <a:pt x="2571770" y="1647825"/>
                </a:cubicBezTo>
                <a:cubicBezTo>
                  <a:pt x="2562330" y="1643105"/>
                  <a:pt x="2542206" y="1639852"/>
                  <a:pt x="2533670" y="1638300"/>
                </a:cubicBezTo>
                <a:cubicBezTo>
                  <a:pt x="2524169" y="1636573"/>
                  <a:pt x="2514564" y="1635432"/>
                  <a:pt x="2505095" y="1633538"/>
                </a:cubicBezTo>
                <a:cubicBezTo>
                  <a:pt x="2490151" y="1630549"/>
                  <a:pt x="2485370" y="1628550"/>
                  <a:pt x="2471758" y="1624013"/>
                </a:cubicBezTo>
                <a:cubicBezTo>
                  <a:pt x="2466995" y="1620838"/>
                  <a:pt x="2462829" y="1616498"/>
                  <a:pt x="2457470" y="1614488"/>
                </a:cubicBezTo>
                <a:cubicBezTo>
                  <a:pt x="2449891" y="1611646"/>
                  <a:pt x="2441511" y="1611688"/>
                  <a:pt x="2433658" y="1609725"/>
                </a:cubicBezTo>
                <a:cubicBezTo>
                  <a:pt x="2428788" y="1608507"/>
                  <a:pt x="2424197" y="1606342"/>
                  <a:pt x="2419370" y="1604963"/>
                </a:cubicBezTo>
                <a:cubicBezTo>
                  <a:pt x="2413076" y="1603165"/>
                  <a:pt x="2406670" y="1601788"/>
                  <a:pt x="2400320" y="1600200"/>
                </a:cubicBezTo>
                <a:cubicBezTo>
                  <a:pt x="2325048" y="1543748"/>
                  <a:pt x="2431015" y="1619371"/>
                  <a:pt x="2362220" y="1581150"/>
                </a:cubicBezTo>
                <a:cubicBezTo>
                  <a:pt x="2311373" y="1552901"/>
                  <a:pt x="2364871" y="1567392"/>
                  <a:pt x="2314595" y="1557338"/>
                </a:cubicBezTo>
                <a:cubicBezTo>
                  <a:pt x="2306658" y="1554163"/>
                  <a:pt x="2298787" y="1550815"/>
                  <a:pt x="2290783" y="1547813"/>
                </a:cubicBezTo>
                <a:cubicBezTo>
                  <a:pt x="2286082" y="1546050"/>
                  <a:pt x="2280854" y="1545541"/>
                  <a:pt x="2276495" y="1543050"/>
                </a:cubicBezTo>
                <a:cubicBezTo>
                  <a:pt x="2269603" y="1539112"/>
                  <a:pt x="2264698" y="1531987"/>
                  <a:pt x="2257445" y="1528763"/>
                </a:cubicBezTo>
                <a:cubicBezTo>
                  <a:pt x="2250048" y="1525475"/>
                  <a:pt x="2241386" y="1526326"/>
                  <a:pt x="2233633" y="1524000"/>
                </a:cubicBezTo>
                <a:cubicBezTo>
                  <a:pt x="2209011" y="1516613"/>
                  <a:pt x="2212664" y="1514333"/>
                  <a:pt x="2190770" y="1504950"/>
                </a:cubicBezTo>
                <a:cubicBezTo>
                  <a:pt x="2167964" y="1495176"/>
                  <a:pt x="2159346" y="1500826"/>
                  <a:pt x="2128858" y="1490663"/>
                </a:cubicBezTo>
                <a:cubicBezTo>
                  <a:pt x="2119333" y="1487488"/>
                  <a:pt x="2110222" y="1482558"/>
                  <a:pt x="2100283" y="1481138"/>
                </a:cubicBezTo>
                <a:cubicBezTo>
                  <a:pt x="2018719" y="1469486"/>
                  <a:pt x="1929122" y="1469471"/>
                  <a:pt x="1847870" y="1466850"/>
                </a:cubicBezTo>
                <a:cubicBezTo>
                  <a:pt x="1838345" y="1463675"/>
                  <a:pt x="1829078" y="1459583"/>
                  <a:pt x="1819295" y="1457325"/>
                </a:cubicBezTo>
                <a:cubicBezTo>
                  <a:pt x="1808357" y="1454801"/>
                  <a:pt x="1797002" y="1454571"/>
                  <a:pt x="1785958" y="1452563"/>
                </a:cubicBezTo>
                <a:cubicBezTo>
                  <a:pt x="1779518" y="1451392"/>
                  <a:pt x="1773326" y="1449084"/>
                  <a:pt x="1766908" y="1447800"/>
                </a:cubicBezTo>
                <a:cubicBezTo>
                  <a:pt x="1757439" y="1445906"/>
                  <a:pt x="1747834" y="1444765"/>
                  <a:pt x="1738333" y="1443038"/>
                </a:cubicBezTo>
                <a:cubicBezTo>
                  <a:pt x="1730369" y="1441590"/>
                  <a:pt x="1722458" y="1439863"/>
                  <a:pt x="1714520" y="1438275"/>
                </a:cubicBezTo>
                <a:cubicBezTo>
                  <a:pt x="1708170" y="1435100"/>
                  <a:pt x="1702270" y="1430790"/>
                  <a:pt x="1695470" y="1428750"/>
                </a:cubicBezTo>
                <a:cubicBezTo>
                  <a:pt x="1686221" y="1425975"/>
                  <a:pt x="1676364" y="1425882"/>
                  <a:pt x="1666895" y="1423988"/>
                </a:cubicBezTo>
                <a:cubicBezTo>
                  <a:pt x="1614443" y="1413498"/>
                  <a:pt x="1695374" y="1425165"/>
                  <a:pt x="1609745" y="1414463"/>
                </a:cubicBezTo>
                <a:cubicBezTo>
                  <a:pt x="1603395" y="1409700"/>
                  <a:pt x="1598065" y="1403123"/>
                  <a:pt x="1590695" y="1400175"/>
                </a:cubicBezTo>
                <a:cubicBezTo>
                  <a:pt x="1581729" y="1396589"/>
                  <a:pt x="1571546" y="1397508"/>
                  <a:pt x="1562120" y="1395413"/>
                </a:cubicBezTo>
                <a:cubicBezTo>
                  <a:pt x="1557220" y="1394324"/>
                  <a:pt x="1552703" y="1391868"/>
                  <a:pt x="1547833" y="1390650"/>
                </a:cubicBezTo>
                <a:cubicBezTo>
                  <a:pt x="1539980" y="1388687"/>
                  <a:pt x="1531873" y="1387851"/>
                  <a:pt x="1524020" y="1385888"/>
                </a:cubicBezTo>
                <a:cubicBezTo>
                  <a:pt x="1519150" y="1384670"/>
                  <a:pt x="1514433" y="1382888"/>
                  <a:pt x="1509733" y="1381125"/>
                </a:cubicBezTo>
                <a:cubicBezTo>
                  <a:pt x="1491609" y="1374328"/>
                  <a:pt x="1459376" y="1359644"/>
                  <a:pt x="1443058" y="1357313"/>
                </a:cubicBezTo>
                <a:lnTo>
                  <a:pt x="1409720" y="1352550"/>
                </a:lnTo>
                <a:cubicBezTo>
                  <a:pt x="1395433" y="1347788"/>
                  <a:pt x="1381767" y="1340393"/>
                  <a:pt x="1366858" y="1338263"/>
                </a:cubicBezTo>
                <a:cubicBezTo>
                  <a:pt x="1339889" y="1334410"/>
                  <a:pt x="1336918" y="1335152"/>
                  <a:pt x="1314470" y="1328738"/>
                </a:cubicBezTo>
                <a:cubicBezTo>
                  <a:pt x="1309643" y="1327359"/>
                  <a:pt x="1304797" y="1325953"/>
                  <a:pt x="1300183" y="1323975"/>
                </a:cubicBezTo>
                <a:cubicBezTo>
                  <a:pt x="1281002" y="1315754"/>
                  <a:pt x="1282744" y="1312271"/>
                  <a:pt x="1262083" y="1309688"/>
                </a:cubicBezTo>
                <a:cubicBezTo>
                  <a:pt x="1164769" y="1297524"/>
                  <a:pt x="1239715" y="1314672"/>
                  <a:pt x="1114445" y="1295400"/>
                </a:cubicBezTo>
                <a:cubicBezTo>
                  <a:pt x="959150" y="1271508"/>
                  <a:pt x="1132613" y="1297076"/>
                  <a:pt x="1004908" y="1281113"/>
                </a:cubicBezTo>
                <a:cubicBezTo>
                  <a:pt x="995326" y="1279915"/>
                  <a:pt x="985915" y="1277548"/>
                  <a:pt x="976333" y="1276350"/>
                </a:cubicBezTo>
                <a:cubicBezTo>
                  <a:pt x="960502" y="1274371"/>
                  <a:pt x="944583" y="1273175"/>
                  <a:pt x="928708" y="1271588"/>
                </a:cubicBezTo>
                <a:cubicBezTo>
                  <a:pt x="898777" y="1251634"/>
                  <a:pt x="929357" y="1268860"/>
                  <a:pt x="871558" y="1257300"/>
                </a:cubicBezTo>
                <a:cubicBezTo>
                  <a:pt x="861713" y="1255331"/>
                  <a:pt x="852851" y="1249625"/>
                  <a:pt x="842983" y="1247775"/>
                </a:cubicBezTo>
                <a:lnTo>
                  <a:pt x="766783" y="1233488"/>
                </a:lnTo>
                <a:cubicBezTo>
                  <a:pt x="753356" y="1230802"/>
                  <a:pt x="727270" y="1225318"/>
                  <a:pt x="714395" y="1223963"/>
                </a:cubicBezTo>
                <a:cubicBezTo>
                  <a:pt x="693810" y="1221796"/>
                  <a:pt x="673088" y="1221162"/>
                  <a:pt x="652483" y="1219200"/>
                </a:cubicBezTo>
                <a:cubicBezTo>
                  <a:pt x="613699" y="1215506"/>
                  <a:pt x="607478" y="1213057"/>
                  <a:pt x="566758" y="1204913"/>
                </a:cubicBezTo>
                <a:cubicBezTo>
                  <a:pt x="365254" y="1218347"/>
                  <a:pt x="471596" y="1213149"/>
                  <a:pt x="247670" y="1219200"/>
                </a:cubicBezTo>
                <a:cubicBezTo>
                  <a:pt x="242908" y="1220788"/>
                  <a:pt x="238253" y="1222745"/>
                  <a:pt x="233383" y="1223963"/>
                </a:cubicBezTo>
                <a:cubicBezTo>
                  <a:pt x="225530" y="1225926"/>
                  <a:pt x="216810" y="1225105"/>
                  <a:pt x="209570" y="1228725"/>
                </a:cubicBezTo>
                <a:cubicBezTo>
                  <a:pt x="203546" y="1231737"/>
                  <a:pt x="200764" y="1239098"/>
                  <a:pt x="195283" y="1243013"/>
                </a:cubicBezTo>
                <a:cubicBezTo>
                  <a:pt x="189506" y="1247140"/>
                  <a:pt x="182825" y="1249901"/>
                  <a:pt x="176233" y="1252538"/>
                </a:cubicBezTo>
                <a:cubicBezTo>
                  <a:pt x="166911" y="1256267"/>
                  <a:pt x="147658" y="1262063"/>
                  <a:pt x="147658" y="1262063"/>
                </a:cubicBezTo>
                <a:cubicBezTo>
                  <a:pt x="123745" y="1297931"/>
                  <a:pt x="155987" y="1256510"/>
                  <a:pt x="119083" y="1281113"/>
                </a:cubicBezTo>
                <a:cubicBezTo>
                  <a:pt x="114321" y="1284288"/>
                  <a:pt x="113605" y="1291353"/>
                  <a:pt x="109558" y="1295400"/>
                </a:cubicBezTo>
                <a:cubicBezTo>
                  <a:pt x="105510" y="1299447"/>
                  <a:pt x="99548" y="1301122"/>
                  <a:pt x="95270" y="1304925"/>
                </a:cubicBezTo>
                <a:cubicBezTo>
                  <a:pt x="46638" y="1348153"/>
                  <a:pt x="87530" y="1320998"/>
                  <a:pt x="42883" y="1347788"/>
                </a:cubicBezTo>
                <a:cubicBezTo>
                  <a:pt x="39708" y="1352550"/>
                  <a:pt x="35918" y="1356956"/>
                  <a:pt x="33358" y="1362075"/>
                </a:cubicBezTo>
                <a:cubicBezTo>
                  <a:pt x="21948" y="1384894"/>
                  <a:pt x="24648" y="1438427"/>
                  <a:pt x="23833" y="1447800"/>
                </a:cubicBezTo>
                <a:cubicBezTo>
                  <a:pt x="22601" y="1461967"/>
                  <a:pt x="18711" y="1493567"/>
                  <a:pt x="14308" y="1509713"/>
                </a:cubicBezTo>
                <a:cubicBezTo>
                  <a:pt x="11666" y="1519399"/>
                  <a:pt x="7958" y="1528763"/>
                  <a:pt x="4783" y="1538288"/>
                </a:cubicBezTo>
                <a:cubicBezTo>
                  <a:pt x="3195" y="1552575"/>
                  <a:pt x="-299" y="1566778"/>
                  <a:pt x="20" y="1581150"/>
                </a:cubicBezTo>
                <a:cubicBezTo>
                  <a:pt x="5854" y="1843729"/>
                  <a:pt x="3429" y="1678284"/>
                  <a:pt x="14308" y="1790700"/>
                </a:cubicBezTo>
                <a:cubicBezTo>
                  <a:pt x="17838" y="1827180"/>
                  <a:pt x="20187" y="1863769"/>
                  <a:pt x="23833" y="1900238"/>
                </a:cubicBezTo>
                <a:cubicBezTo>
                  <a:pt x="25420" y="1916113"/>
                  <a:pt x="25822" y="1932152"/>
                  <a:pt x="28595" y="1947863"/>
                </a:cubicBezTo>
                <a:cubicBezTo>
                  <a:pt x="30603" y="1959244"/>
                  <a:pt x="34945" y="1970088"/>
                  <a:pt x="38120" y="1981200"/>
                </a:cubicBezTo>
                <a:cubicBezTo>
                  <a:pt x="42103" y="2025006"/>
                  <a:pt x="48640" y="2089030"/>
                  <a:pt x="47645" y="2128838"/>
                </a:cubicBezTo>
                <a:cubicBezTo>
                  <a:pt x="46847" y="2160736"/>
                  <a:pt x="41295" y="2192338"/>
                  <a:pt x="38120" y="2224088"/>
                </a:cubicBezTo>
                <a:cubicBezTo>
                  <a:pt x="42667" y="2235456"/>
                  <a:pt x="47659" y="2252677"/>
                  <a:pt x="57170" y="2262188"/>
                </a:cubicBezTo>
                <a:cubicBezTo>
                  <a:pt x="61217" y="2266235"/>
                  <a:pt x="66695" y="2268538"/>
                  <a:pt x="71458" y="2271713"/>
                </a:cubicBezTo>
                <a:cubicBezTo>
                  <a:pt x="69870" y="2289175"/>
                  <a:pt x="69012" y="2306719"/>
                  <a:pt x="66695" y="2324100"/>
                </a:cubicBezTo>
                <a:cubicBezTo>
                  <a:pt x="65830" y="2330588"/>
                  <a:pt x="61933" y="2343150"/>
                  <a:pt x="61933" y="234315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8F3C61-DB69-437B-A0C5-E705AAD3960D}"/>
              </a:ext>
            </a:extLst>
          </p:cNvPr>
          <p:cNvSpPr/>
          <p:nvPr/>
        </p:nvSpPr>
        <p:spPr>
          <a:xfrm>
            <a:off x="1804963" y="1905000"/>
            <a:ext cx="1661293" cy="2381954"/>
          </a:xfrm>
          <a:custGeom>
            <a:avLst/>
            <a:gdLst>
              <a:gd name="connsiteX0" fmla="*/ 771550 w 1661293"/>
              <a:gd name="connsiteY0" fmla="*/ 0 h 2381954"/>
              <a:gd name="connsiteX1" fmla="*/ 823937 w 1661293"/>
              <a:gd name="connsiteY1" fmla="*/ 4763 h 2381954"/>
              <a:gd name="connsiteX2" fmla="*/ 857275 w 1661293"/>
              <a:gd name="connsiteY2" fmla="*/ 9525 h 2381954"/>
              <a:gd name="connsiteX3" fmla="*/ 885850 w 1661293"/>
              <a:gd name="connsiteY3" fmla="*/ 28575 h 2381954"/>
              <a:gd name="connsiteX4" fmla="*/ 909662 w 1661293"/>
              <a:gd name="connsiteY4" fmla="*/ 57150 h 2381954"/>
              <a:gd name="connsiteX5" fmla="*/ 923950 w 1661293"/>
              <a:gd name="connsiteY5" fmla="*/ 61913 h 2381954"/>
              <a:gd name="connsiteX6" fmla="*/ 933475 w 1661293"/>
              <a:gd name="connsiteY6" fmla="*/ 76200 h 2381954"/>
              <a:gd name="connsiteX7" fmla="*/ 943000 w 1661293"/>
              <a:gd name="connsiteY7" fmla="*/ 119063 h 2381954"/>
              <a:gd name="connsiteX8" fmla="*/ 938237 w 1661293"/>
              <a:gd name="connsiteY8" fmla="*/ 223838 h 2381954"/>
              <a:gd name="connsiteX9" fmla="*/ 933475 w 1661293"/>
              <a:gd name="connsiteY9" fmla="*/ 257175 h 2381954"/>
              <a:gd name="connsiteX10" fmla="*/ 923950 w 1661293"/>
              <a:gd name="connsiteY10" fmla="*/ 276225 h 2381954"/>
              <a:gd name="connsiteX11" fmla="*/ 923950 w 1661293"/>
              <a:gd name="connsiteY11" fmla="*/ 366713 h 2381954"/>
              <a:gd name="connsiteX12" fmla="*/ 938237 w 1661293"/>
              <a:gd name="connsiteY12" fmla="*/ 376238 h 2381954"/>
              <a:gd name="connsiteX13" fmla="*/ 971575 w 1661293"/>
              <a:gd name="connsiteY13" fmla="*/ 414338 h 2381954"/>
              <a:gd name="connsiteX14" fmla="*/ 976337 w 1661293"/>
              <a:gd name="connsiteY14" fmla="*/ 428625 h 2381954"/>
              <a:gd name="connsiteX15" fmla="*/ 985862 w 1661293"/>
              <a:gd name="connsiteY15" fmla="*/ 442913 h 2381954"/>
              <a:gd name="connsiteX16" fmla="*/ 1009675 w 1661293"/>
              <a:gd name="connsiteY16" fmla="*/ 476250 h 2381954"/>
              <a:gd name="connsiteX17" fmla="*/ 1019200 w 1661293"/>
              <a:gd name="connsiteY17" fmla="*/ 490538 h 2381954"/>
              <a:gd name="connsiteX18" fmla="*/ 1062062 w 1661293"/>
              <a:gd name="connsiteY18" fmla="*/ 523875 h 2381954"/>
              <a:gd name="connsiteX19" fmla="*/ 1071587 w 1661293"/>
              <a:gd name="connsiteY19" fmla="*/ 542925 h 2381954"/>
              <a:gd name="connsiteX20" fmla="*/ 1100162 w 1661293"/>
              <a:gd name="connsiteY20" fmla="*/ 561975 h 2381954"/>
              <a:gd name="connsiteX21" fmla="*/ 1147787 w 1661293"/>
              <a:gd name="connsiteY21" fmla="*/ 600075 h 2381954"/>
              <a:gd name="connsiteX22" fmla="*/ 1162075 w 1661293"/>
              <a:gd name="connsiteY22" fmla="*/ 609600 h 2381954"/>
              <a:gd name="connsiteX23" fmla="*/ 1176362 w 1661293"/>
              <a:gd name="connsiteY23" fmla="*/ 623888 h 2381954"/>
              <a:gd name="connsiteX24" fmla="*/ 1204937 w 1661293"/>
              <a:gd name="connsiteY24" fmla="*/ 633413 h 2381954"/>
              <a:gd name="connsiteX25" fmla="*/ 1276375 w 1661293"/>
              <a:gd name="connsiteY25" fmla="*/ 647700 h 2381954"/>
              <a:gd name="connsiteX26" fmla="*/ 1300187 w 1661293"/>
              <a:gd name="connsiteY26" fmla="*/ 657225 h 2381954"/>
              <a:gd name="connsiteX27" fmla="*/ 1395437 w 1661293"/>
              <a:gd name="connsiteY27" fmla="*/ 671513 h 2381954"/>
              <a:gd name="connsiteX28" fmla="*/ 1428775 w 1661293"/>
              <a:gd name="connsiteY28" fmla="*/ 685800 h 2381954"/>
              <a:gd name="connsiteX29" fmla="*/ 1457350 w 1661293"/>
              <a:gd name="connsiteY29" fmla="*/ 695325 h 2381954"/>
              <a:gd name="connsiteX30" fmla="*/ 1471637 w 1661293"/>
              <a:gd name="connsiteY30" fmla="*/ 700088 h 2381954"/>
              <a:gd name="connsiteX31" fmla="*/ 1500212 w 1661293"/>
              <a:gd name="connsiteY31" fmla="*/ 709613 h 2381954"/>
              <a:gd name="connsiteX32" fmla="*/ 1514500 w 1661293"/>
              <a:gd name="connsiteY32" fmla="*/ 714375 h 2381954"/>
              <a:gd name="connsiteX33" fmla="*/ 1538312 w 1661293"/>
              <a:gd name="connsiteY33" fmla="*/ 723900 h 2381954"/>
              <a:gd name="connsiteX34" fmla="*/ 1557362 w 1661293"/>
              <a:gd name="connsiteY34" fmla="*/ 728663 h 2381954"/>
              <a:gd name="connsiteX35" fmla="*/ 1571650 w 1661293"/>
              <a:gd name="connsiteY35" fmla="*/ 733425 h 2381954"/>
              <a:gd name="connsiteX36" fmla="*/ 1614512 w 1661293"/>
              <a:gd name="connsiteY36" fmla="*/ 757238 h 2381954"/>
              <a:gd name="connsiteX37" fmla="*/ 1619275 w 1661293"/>
              <a:gd name="connsiteY37" fmla="*/ 771525 h 2381954"/>
              <a:gd name="connsiteX38" fmla="*/ 1633562 w 1661293"/>
              <a:gd name="connsiteY38" fmla="*/ 781050 h 2381954"/>
              <a:gd name="connsiteX39" fmla="*/ 1652612 w 1661293"/>
              <a:gd name="connsiteY39" fmla="*/ 795338 h 2381954"/>
              <a:gd name="connsiteX40" fmla="*/ 1647850 w 1661293"/>
              <a:gd name="connsiteY40" fmla="*/ 952500 h 2381954"/>
              <a:gd name="connsiteX41" fmla="*/ 1643087 w 1661293"/>
              <a:gd name="connsiteY41" fmla="*/ 966788 h 2381954"/>
              <a:gd name="connsiteX42" fmla="*/ 1628800 w 1661293"/>
              <a:gd name="connsiteY42" fmla="*/ 971550 h 2381954"/>
              <a:gd name="connsiteX43" fmla="*/ 1609750 w 1661293"/>
              <a:gd name="connsiteY43" fmla="*/ 981075 h 2381954"/>
              <a:gd name="connsiteX44" fmla="*/ 1595462 w 1661293"/>
              <a:gd name="connsiteY44" fmla="*/ 985838 h 2381954"/>
              <a:gd name="connsiteX45" fmla="*/ 1576412 w 1661293"/>
              <a:gd name="connsiteY45" fmla="*/ 995363 h 2381954"/>
              <a:gd name="connsiteX46" fmla="*/ 1543075 w 1661293"/>
              <a:gd name="connsiteY46" fmla="*/ 1004888 h 2381954"/>
              <a:gd name="connsiteX47" fmla="*/ 1485925 w 1661293"/>
              <a:gd name="connsiteY47" fmla="*/ 1014413 h 2381954"/>
              <a:gd name="connsiteX48" fmla="*/ 1400200 w 1661293"/>
              <a:gd name="connsiteY48" fmla="*/ 1028700 h 2381954"/>
              <a:gd name="connsiteX49" fmla="*/ 1228750 w 1661293"/>
              <a:gd name="connsiteY49" fmla="*/ 1033463 h 2381954"/>
              <a:gd name="connsiteX50" fmla="*/ 985862 w 1661293"/>
              <a:gd name="connsiteY50" fmla="*/ 1047750 h 2381954"/>
              <a:gd name="connsiteX51" fmla="*/ 781075 w 1661293"/>
              <a:gd name="connsiteY51" fmla="*/ 1042988 h 2381954"/>
              <a:gd name="connsiteX52" fmla="*/ 762025 w 1661293"/>
              <a:gd name="connsiteY52" fmla="*/ 1038225 h 2381954"/>
              <a:gd name="connsiteX53" fmla="*/ 738212 w 1661293"/>
              <a:gd name="connsiteY53" fmla="*/ 1033463 h 2381954"/>
              <a:gd name="connsiteX54" fmla="*/ 719162 w 1661293"/>
              <a:gd name="connsiteY54" fmla="*/ 1023938 h 2381954"/>
              <a:gd name="connsiteX55" fmla="*/ 695350 w 1661293"/>
              <a:gd name="connsiteY55" fmla="*/ 1019175 h 2381954"/>
              <a:gd name="connsiteX56" fmla="*/ 676300 w 1661293"/>
              <a:gd name="connsiteY56" fmla="*/ 1014413 h 2381954"/>
              <a:gd name="connsiteX57" fmla="*/ 652487 w 1661293"/>
              <a:gd name="connsiteY57" fmla="*/ 1009650 h 2381954"/>
              <a:gd name="connsiteX58" fmla="*/ 633437 w 1661293"/>
              <a:gd name="connsiteY58" fmla="*/ 1004888 h 2381954"/>
              <a:gd name="connsiteX59" fmla="*/ 604862 w 1661293"/>
              <a:gd name="connsiteY59" fmla="*/ 995363 h 2381954"/>
              <a:gd name="connsiteX60" fmla="*/ 557237 w 1661293"/>
              <a:gd name="connsiteY60" fmla="*/ 990600 h 2381954"/>
              <a:gd name="connsiteX61" fmla="*/ 533425 w 1661293"/>
              <a:gd name="connsiteY61" fmla="*/ 985838 h 2381954"/>
              <a:gd name="connsiteX62" fmla="*/ 357212 w 1661293"/>
              <a:gd name="connsiteY62" fmla="*/ 981075 h 2381954"/>
              <a:gd name="connsiteX63" fmla="*/ 285775 w 1661293"/>
              <a:gd name="connsiteY63" fmla="*/ 990600 h 2381954"/>
              <a:gd name="connsiteX64" fmla="*/ 257200 w 1661293"/>
              <a:gd name="connsiteY64" fmla="*/ 1004888 h 2381954"/>
              <a:gd name="connsiteX65" fmla="*/ 238150 w 1661293"/>
              <a:gd name="connsiteY65" fmla="*/ 1052513 h 2381954"/>
              <a:gd name="connsiteX66" fmla="*/ 223862 w 1661293"/>
              <a:gd name="connsiteY66" fmla="*/ 1062038 h 2381954"/>
              <a:gd name="connsiteX67" fmla="*/ 209575 w 1661293"/>
              <a:gd name="connsiteY67" fmla="*/ 1090613 h 2381954"/>
              <a:gd name="connsiteX68" fmla="*/ 176237 w 1661293"/>
              <a:gd name="connsiteY68" fmla="*/ 1109663 h 2381954"/>
              <a:gd name="connsiteX69" fmla="*/ 152425 w 1661293"/>
              <a:gd name="connsiteY69" fmla="*/ 1138238 h 2381954"/>
              <a:gd name="connsiteX70" fmla="*/ 138137 w 1661293"/>
              <a:gd name="connsiteY70" fmla="*/ 1166813 h 2381954"/>
              <a:gd name="connsiteX71" fmla="*/ 128612 w 1661293"/>
              <a:gd name="connsiteY71" fmla="*/ 1181100 h 2381954"/>
              <a:gd name="connsiteX72" fmla="*/ 114325 w 1661293"/>
              <a:gd name="connsiteY72" fmla="*/ 1209675 h 2381954"/>
              <a:gd name="connsiteX73" fmla="*/ 104800 w 1661293"/>
              <a:gd name="connsiteY73" fmla="*/ 1233488 h 2381954"/>
              <a:gd name="connsiteX74" fmla="*/ 95275 w 1661293"/>
              <a:gd name="connsiteY74" fmla="*/ 1262063 h 2381954"/>
              <a:gd name="connsiteX75" fmla="*/ 90512 w 1661293"/>
              <a:gd name="connsiteY75" fmla="*/ 1276350 h 2381954"/>
              <a:gd name="connsiteX76" fmla="*/ 80987 w 1661293"/>
              <a:gd name="connsiteY76" fmla="*/ 1295400 h 2381954"/>
              <a:gd name="connsiteX77" fmla="*/ 71462 w 1661293"/>
              <a:gd name="connsiteY77" fmla="*/ 1400175 h 2381954"/>
              <a:gd name="connsiteX78" fmla="*/ 66700 w 1661293"/>
              <a:gd name="connsiteY78" fmla="*/ 1428750 h 2381954"/>
              <a:gd name="connsiteX79" fmla="*/ 57175 w 1661293"/>
              <a:gd name="connsiteY79" fmla="*/ 1481138 h 2381954"/>
              <a:gd name="connsiteX80" fmla="*/ 52412 w 1661293"/>
              <a:gd name="connsiteY80" fmla="*/ 1495425 h 2381954"/>
              <a:gd name="connsiteX81" fmla="*/ 42887 w 1661293"/>
              <a:gd name="connsiteY81" fmla="*/ 1514475 h 2381954"/>
              <a:gd name="connsiteX82" fmla="*/ 38125 w 1661293"/>
              <a:gd name="connsiteY82" fmla="*/ 1538288 h 2381954"/>
              <a:gd name="connsiteX83" fmla="*/ 33362 w 1661293"/>
              <a:gd name="connsiteY83" fmla="*/ 1552575 h 2381954"/>
              <a:gd name="connsiteX84" fmla="*/ 28600 w 1661293"/>
              <a:gd name="connsiteY84" fmla="*/ 1581150 h 2381954"/>
              <a:gd name="connsiteX85" fmla="*/ 19075 w 1661293"/>
              <a:gd name="connsiteY85" fmla="*/ 1614488 h 2381954"/>
              <a:gd name="connsiteX86" fmla="*/ 9550 w 1661293"/>
              <a:gd name="connsiteY86" fmla="*/ 1633538 h 2381954"/>
              <a:gd name="connsiteX87" fmla="*/ 4787 w 1661293"/>
              <a:gd name="connsiteY87" fmla="*/ 1852613 h 2381954"/>
              <a:gd name="connsiteX88" fmla="*/ 25 w 1661293"/>
              <a:gd name="connsiteY88" fmla="*/ 1919288 h 2381954"/>
              <a:gd name="connsiteX89" fmla="*/ 14312 w 1661293"/>
              <a:gd name="connsiteY89" fmla="*/ 2381250 h 2381954"/>
              <a:gd name="connsiteX90" fmla="*/ 19075 w 1661293"/>
              <a:gd name="connsiteY90" fmla="*/ 2381250 h 2381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661293" h="2381954">
                <a:moveTo>
                  <a:pt x="771550" y="0"/>
                </a:moveTo>
                <a:cubicBezTo>
                  <a:pt x="789012" y="1588"/>
                  <a:pt x="806510" y="2827"/>
                  <a:pt x="823937" y="4763"/>
                </a:cubicBezTo>
                <a:cubicBezTo>
                  <a:pt x="835094" y="6003"/>
                  <a:pt x="846798" y="5495"/>
                  <a:pt x="857275" y="9525"/>
                </a:cubicBezTo>
                <a:cubicBezTo>
                  <a:pt x="867960" y="13634"/>
                  <a:pt x="885850" y="28575"/>
                  <a:pt x="885850" y="28575"/>
                </a:cubicBezTo>
                <a:cubicBezTo>
                  <a:pt x="892878" y="39118"/>
                  <a:pt x="898661" y="49816"/>
                  <a:pt x="909662" y="57150"/>
                </a:cubicBezTo>
                <a:cubicBezTo>
                  <a:pt x="913839" y="59935"/>
                  <a:pt x="919187" y="60325"/>
                  <a:pt x="923950" y="61913"/>
                </a:cubicBezTo>
                <a:cubicBezTo>
                  <a:pt x="927125" y="66675"/>
                  <a:pt x="930915" y="71081"/>
                  <a:pt x="933475" y="76200"/>
                </a:cubicBezTo>
                <a:cubicBezTo>
                  <a:pt x="939335" y="87921"/>
                  <a:pt x="941172" y="108095"/>
                  <a:pt x="943000" y="119063"/>
                </a:cubicBezTo>
                <a:cubicBezTo>
                  <a:pt x="941412" y="153988"/>
                  <a:pt x="940642" y="188960"/>
                  <a:pt x="938237" y="223838"/>
                </a:cubicBezTo>
                <a:cubicBezTo>
                  <a:pt x="937465" y="235037"/>
                  <a:pt x="936428" y="246345"/>
                  <a:pt x="933475" y="257175"/>
                </a:cubicBezTo>
                <a:cubicBezTo>
                  <a:pt x="931607" y="264024"/>
                  <a:pt x="927125" y="269875"/>
                  <a:pt x="923950" y="276225"/>
                </a:cubicBezTo>
                <a:cubicBezTo>
                  <a:pt x="922493" y="293709"/>
                  <a:pt x="913995" y="344313"/>
                  <a:pt x="923950" y="366713"/>
                </a:cubicBezTo>
                <a:cubicBezTo>
                  <a:pt x="926275" y="371943"/>
                  <a:pt x="933475" y="373063"/>
                  <a:pt x="938237" y="376238"/>
                </a:cubicBezTo>
                <a:cubicBezTo>
                  <a:pt x="960462" y="409576"/>
                  <a:pt x="947762" y="398463"/>
                  <a:pt x="971575" y="414338"/>
                </a:cubicBezTo>
                <a:cubicBezTo>
                  <a:pt x="973162" y="419100"/>
                  <a:pt x="974092" y="424135"/>
                  <a:pt x="976337" y="428625"/>
                </a:cubicBezTo>
                <a:cubicBezTo>
                  <a:pt x="978897" y="433745"/>
                  <a:pt x="983537" y="437682"/>
                  <a:pt x="985862" y="442913"/>
                </a:cubicBezTo>
                <a:cubicBezTo>
                  <a:pt x="1001323" y="477700"/>
                  <a:pt x="983688" y="467589"/>
                  <a:pt x="1009675" y="476250"/>
                </a:cubicBezTo>
                <a:cubicBezTo>
                  <a:pt x="1012850" y="481013"/>
                  <a:pt x="1014892" y="486769"/>
                  <a:pt x="1019200" y="490538"/>
                </a:cubicBezTo>
                <a:cubicBezTo>
                  <a:pt x="1037957" y="506951"/>
                  <a:pt x="1048753" y="505243"/>
                  <a:pt x="1062062" y="523875"/>
                </a:cubicBezTo>
                <a:cubicBezTo>
                  <a:pt x="1066188" y="529652"/>
                  <a:pt x="1066567" y="537905"/>
                  <a:pt x="1071587" y="542925"/>
                </a:cubicBezTo>
                <a:cubicBezTo>
                  <a:pt x="1079682" y="551020"/>
                  <a:pt x="1100162" y="561975"/>
                  <a:pt x="1100162" y="561975"/>
                </a:cubicBezTo>
                <a:cubicBezTo>
                  <a:pt x="1118815" y="589955"/>
                  <a:pt x="1102686" y="570009"/>
                  <a:pt x="1147787" y="600075"/>
                </a:cubicBezTo>
                <a:cubicBezTo>
                  <a:pt x="1152550" y="603250"/>
                  <a:pt x="1157678" y="605936"/>
                  <a:pt x="1162075" y="609600"/>
                </a:cubicBezTo>
                <a:cubicBezTo>
                  <a:pt x="1167249" y="613912"/>
                  <a:pt x="1170474" y="620617"/>
                  <a:pt x="1176362" y="623888"/>
                </a:cubicBezTo>
                <a:cubicBezTo>
                  <a:pt x="1185139" y="628764"/>
                  <a:pt x="1195197" y="630978"/>
                  <a:pt x="1204937" y="633413"/>
                </a:cubicBezTo>
                <a:cubicBezTo>
                  <a:pt x="1253927" y="645661"/>
                  <a:pt x="1230078" y="641087"/>
                  <a:pt x="1276375" y="647700"/>
                </a:cubicBezTo>
                <a:cubicBezTo>
                  <a:pt x="1284312" y="650875"/>
                  <a:pt x="1291927" y="655022"/>
                  <a:pt x="1300187" y="657225"/>
                </a:cubicBezTo>
                <a:cubicBezTo>
                  <a:pt x="1338147" y="667348"/>
                  <a:pt x="1356645" y="667633"/>
                  <a:pt x="1395437" y="671513"/>
                </a:cubicBezTo>
                <a:cubicBezTo>
                  <a:pt x="1445825" y="684109"/>
                  <a:pt x="1386492" y="667008"/>
                  <a:pt x="1428775" y="685800"/>
                </a:cubicBezTo>
                <a:cubicBezTo>
                  <a:pt x="1437950" y="689878"/>
                  <a:pt x="1447825" y="692150"/>
                  <a:pt x="1457350" y="695325"/>
                </a:cubicBezTo>
                <a:lnTo>
                  <a:pt x="1471637" y="700088"/>
                </a:lnTo>
                <a:lnTo>
                  <a:pt x="1500212" y="709613"/>
                </a:lnTo>
                <a:cubicBezTo>
                  <a:pt x="1504975" y="711201"/>
                  <a:pt x="1509839" y="712511"/>
                  <a:pt x="1514500" y="714375"/>
                </a:cubicBezTo>
                <a:cubicBezTo>
                  <a:pt x="1522437" y="717550"/>
                  <a:pt x="1530202" y="721197"/>
                  <a:pt x="1538312" y="723900"/>
                </a:cubicBezTo>
                <a:cubicBezTo>
                  <a:pt x="1544522" y="725970"/>
                  <a:pt x="1551068" y="726865"/>
                  <a:pt x="1557362" y="728663"/>
                </a:cubicBezTo>
                <a:cubicBezTo>
                  <a:pt x="1562189" y="730042"/>
                  <a:pt x="1566887" y="731838"/>
                  <a:pt x="1571650" y="733425"/>
                </a:cubicBezTo>
                <a:cubicBezTo>
                  <a:pt x="1604402" y="755260"/>
                  <a:pt x="1589365" y="748854"/>
                  <a:pt x="1614512" y="757238"/>
                </a:cubicBezTo>
                <a:cubicBezTo>
                  <a:pt x="1616100" y="762000"/>
                  <a:pt x="1616139" y="767605"/>
                  <a:pt x="1619275" y="771525"/>
                </a:cubicBezTo>
                <a:cubicBezTo>
                  <a:pt x="1622851" y="775994"/>
                  <a:pt x="1628905" y="777723"/>
                  <a:pt x="1633562" y="781050"/>
                </a:cubicBezTo>
                <a:cubicBezTo>
                  <a:pt x="1640021" y="785664"/>
                  <a:pt x="1646262" y="790575"/>
                  <a:pt x="1652612" y="795338"/>
                </a:cubicBezTo>
                <a:cubicBezTo>
                  <a:pt x="1668198" y="857677"/>
                  <a:pt x="1660433" y="818287"/>
                  <a:pt x="1647850" y="952500"/>
                </a:cubicBezTo>
                <a:cubicBezTo>
                  <a:pt x="1647381" y="957498"/>
                  <a:pt x="1646637" y="963238"/>
                  <a:pt x="1643087" y="966788"/>
                </a:cubicBezTo>
                <a:cubicBezTo>
                  <a:pt x="1639537" y="970338"/>
                  <a:pt x="1633414" y="969573"/>
                  <a:pt x="1628800" y="971550"/>
                </a:cubicBezTo>
                <a:cubicBezTo>
                  <a:pt x="1622274" y="974347"/>
                  <a:pt x="1616275" y="978278"/>
                  <a:pt x="1609750" y="981075"/>
                </a:cubicBezTo>
                <a:cubicBezTo>
                  <a:pt x="1605136" y="983053"/>
                  <a:pt x="1600076" y="983860"/>
                  <a:pt x="1595462" y="985838"/>
                </a:cubicBezTo>
                <a:cubicBezTo>
                  <a:pt x="1588937" y="988635"/>
                  <a:pt x="1582938" y="992566"/>
                  <a:pt x="1576412" y="995363"/>
                </a:cubicBezTo>
                <a:cubicBezTo>
                  <a:pt x="1567849" y="999033"/>
                  <a:pt x="1551434" y="1003030"/>
                  <a:pt x="1543075" y="1004888"/>
                </a:cubicBezTo>
                <a:cubicBezTo>
                  <a:pt x="1512496" y="1011683"/>
                  <a:pt x="1521394" y="1008738"/>
                  <a:pt x="1485925" y="1014413"/>
                </a:cubicBezTo>
                <a:cubicBezTo>
                  <a:pt x="1457320" y="1018990"/>
                  <a:pt x="1429158" y="1027896"/>
                  <a:pt x="1400200" y="1028700"/>
                </a:cubicBezTo>
                <a:lnTo>
                  <a:pt x="1228750" y="1033463"/>
                </a:lnTo>
                <a:cubicBezTo>
                  <a:pt x="1055759" y="1045393"/>
                  <a:pt x="1136736" y="1040893"/>
                  <a:pt x="985862" y="1047750"/>
                </a:cubicBezTo>
                <a:lnTo>
                  <a:pt x="781075" y="1042988"/>
                </a:lnTo>
                <a:cubicBezTo>
                  <a:pt x="774535" y="1042710"/>
                  <a:pt x="768415" y="1039645"/>
                  <a:pt x="762025" y="1038225"/>
                </a:cubicBezTo>
                <a:cubicBezTo>
                  <a:pt x="754123" y="1036469"/>
                  <a:pt x="746150" y="1035050"/>
                  <a:pt x="738212" y="1033463"/>
                </a:cubicBezTo>
                <a:cubicBezTo>
                  <a:pt x="731862" y="1030288"/>
                  <a:pt x="725897" y="1026183"/>
                  <a:pt x="719162" y="1023938"/>
                </a:cubicBezTo>
                <a:cubicBezTo>
                  <a:pt x="711483" y="1021378"/>
                  <a:pt x="703252" y="1020931"/>
                  <a:pt x="695350" y="1019175"/>
                </a:cubicBezTo>
                <a:cubicBezTo>
                  <a:pt x="688960" y="1017755"/>
                  <a:pt x="682690" y="1015833"/>
                  <a:pt x="676300" y="1014413"/>
                </a:cubicBezTo>
                <a:cubicBezTo>
                  <a:pt x="668398" y="1012657"/>
                  <a:pt x="660389" y="1011406"/>
                  <a:pt x="652487" y="1009650"/>
                </a:cubicBezTo>
                <a:cubicBezTo>
                  <a:pt x="646097" y="1008230"/>
                  <a:pt x="639706" y="1006769"/>
                  <a:pt x="633437" y="1004888"/>
                </a:cubicBezTo>
                <a:cubicBezTo>
                  <a:pt x="623820" y="1002003"/>
                  <a:pt x="614730" y="997213"/>
                  <a:pt x="604862" y="995363"/>
                </a:cubicBezTo>
                <a:cubicBezTo>
                  <a:pt x="589181" y="992423"/>
                  <a:pt x="573051" y="992709"/>
                  <a:pt x="557237" y="990600"/>
                </a:cubicBezTo>
                <a:cubicBezTo>
                  <a:pt x="549214" y="989530"/>
                  <a:pt x="541362" y="987425"/>
                  <a:pt x="533425" y="985838"/>
                </a:cubicBezTo>
                <a:cubicBezTo>
                  <a:pt x="463550" y="957889"/>
                  <a:pt x="511450" y="973363"/>
                  <a:pt x="357212" y="981075"/>
                </a:cubicBezTo>
                <a:cubicBezTo>
                  <a:pt x="347756" y="981548"/>
                  <a:pt x="296892" y="989012"/>
                  <a:pt x="285775" y="990600"/>
                </a:cubicBezTo>
                <a:cubicBezTo>
                  <a:pt x="277990" y="993195"/>
                  <a:pt x="262059" y="997114"/>
                  <a:pt x="257200" y="1004888"/>
                </a:cubicBezTo>
                <a:cubicBezTo>
                  <a:pt x="243878" y="1026204"/>
                  <a:pt x="253263" y="1034378"/>
                  <a:pt x="238150" y="1052513"/>
                </a:cubicBezTo>
                <a:cubicBezTo>
                  <a:pt x="234486" y="1056910"/>
                  <a:pt x="228625" y="1058863"/>
                  <a:pt x="223862" y="1062038"/>
                </a:cubicBezTo>
                <a:cubicBezTo>
                  <a:pt x="219989" y="1073658"/>
                  <a:pt x="218807" y="1081381"/>
                  <a:pt x="209575" y="1090613"/>
                </a:cubicBezTo>
                <a:cubicBezTo>
                  <a:pt x="202844" y="1097344"/>
                  <a:pt x="183707" y="1105928"/>
                  <a:pt x="176237" y="1109663"/>
                </a:cubicBezTo>
                <a:cubicBezTo>
                  <a:pt x="167142" y="1136950"/>
                  <a:pt x="178374" y="1112289"/>
                  <a:pt x="152425" y="1138238"/>
                </a:cubicBezTo>
                <a:cubicBezTo>
                  <a:pt x="138776" y="1151887"/>
                  <a:pt x="145884" y="1151319"/>
                  <a:pt x="138137" y="1166813"/>
                </a:cubicBezTo>
                <a:cubicBezTo>
                  <a:pt x="135577" y="1171932"/>
                  <a:pt x="131787" y="1176338"/>
                  <a:pt x="128612" y="1181100"/>
                </a:cubicBezTo>
                <a:cubicBezTo>
                  <a:pt x="116644" y="1217011"/>
                  <a:pt x="132788" y="1172750"/>
                  <a:pt x="114325" y="1209675"/>
                </a:cubicBezTo>
                <a:cubicBezTo>
                  <a:pt x="110502" y="1217322"/>
                  <a:pt x="107722" y="1225454"/>
                  <a:pt x="104800" y="1233488"/>
                </a:cubicBezTo>
                <a:cubicBezTo>
                  <a:pt x="101369" y="1242924"/>
                  <a:pt x="98450" y="1252538"/>
                  <a:pt x="95275" y="1262063"/>
                </a:cubicBezTo>
                <a:cubicBezTo>
                  <a:pt x="93687" y="1266825"/>
                  <a:pt x="92757" y="1271860"/>
                  <a:pt x="90512" y="1276350"/>
                </a:cubicBezTo>
                <a:lnTo>
                  <a:pt x="80987" y="1295400"/>
                </a:lnTo>
                <a:cubicBezTo>
                  <a:pt x="78890" y="1320567"/>
                  <a:pt x="74797" y="1373491"/>
                  <a:pt x="71462" y="1400175"/>
                </a:cubicBezTo>
                <a:cubicBezTo>
                  <a:pt x="70264" y="1409757"/>
                  <a:pt x="68168" y="1419206"/>
                  <a:pt x="66700" y="1428750"/>
                </a:cubicBezTo>
                <a:cubicBezTo>
                  <a:pt x="62206" y="1457963"/>
                  <a:pt x="63963" y="1457381"/>
                  <a:pt x="57175" y="1481138"/>
                </a:cubicBezTo>
                <a:cubicBezTo>
                  <a:pt x="55796" y="1485965"/>
                  <a:pt x="54390" y="1490811"/>
                  <a:pt x="52412" y="1495425"/>
                </a:cubicBezTo>
                <a:cubicBezTo>
                  <a:pt x="49615" y="1501950"/>
                  <a:pt x="46062" y="1508125"/>
                  <a:pt x="42887" y="1514475"/>
                </a:cubicBezTo>
                <a:cubicBezTo>
                  <a:pt x="41300" y="1522413"/>
                  <a:pt x="40088" y="1530435"/>
                  <a:pt x="38125" y="1538288"/>
                </a:cubicBezTo>
                <a:cubicBezTo>
                  <a:pt x="36907" y="1543158"/>
                  <a:pt x="34451" y="1547675"/>
                  <a:pt x="33362" y="1552575"/>
                </a:cubicBezTo>
                <a:cubicBezTo>
                  <a:pt x="31267" y="1562001"/>
                  <a:pt x="30494" y="1571681"/>
                  <a:pt x="28600" y="1581150"/>
                </a:cubicBezTo>
                <a:cubicBezTo>
                  <a:pt x="27091" y="1588695"/>
                  <a:pt x="22477" y="1606550"/>
                  <a:pt x="19075" y="1614488"/>
                </a:cubicBezTo>
                <a:cubicBezTo>
                  <a:pt x="16278" y="1621014"/>
                  <a:pt x="12725" y="1627188"/>
                  <a:pt x="9550" y="1633538"/>
                </a:cubicBezTo>
                <a:cubicBezTo>
                  <a:pt x="7962" y="1706563"/>
                  <a:pt x="7220" y="1779611"/>
                  <a:pt x="4787" y="1852613"/>
                </a:cubicBezTo>
                <a:cubicBezTo>
                  <a:pt x="4045" y="1874882"/>
                  <a:pt x="-376" y="1897010"/>
                  <a:pt x="25" y="1919288"/>
                </a:cubicBezTo>
                <a:cubicBezTo>
                  <a:pt x="2800" y="2073324"/>
                  <a:pt x="7964" y="2227320"/>
                  <a:pt x="14312" y="2381250"/>
                </a:cubicBezTo>
                <a:cubicBezTo>
                  <a:pt x="14377" y="2382836"/>
                  <a:pt x="17487" y="2381250"/>
                  <a:pt x="19075" y="238125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49FC154-F911-4EEE-82F3-8BD55DA7AAD0}"/>
              </a:ext>
            </a:extLst>
          </p:cNvPr>
          <p:cNvSpPr/>
          <p:nvPr/>
        </p:nvSpPr>
        <p:spPr>
          <a:xfrm>
            <a:off x="1728788" y="2019300"/>
            <a:ext cx="2186316" cy="2371725"/>
          </a:xfrm>
          <a:custGeom>
            <a:avLst/>
            <a:gdLst>
              <a:gd name="connsiteX0" fmla="*/ 0 w 2186316"/>
              <a:gd name="connsiteY0" fmla="*/ 0 h 2371725"/>
              <a:gd name="connsiteX1" fmla="*/ 109537 w 2186316"/>
              <a:gd name="connsiteY1" fmla="*/ 57150 h 2371725"/>
              <a:gd name="connsiteX2" fmla="*/ 161925 w 2186316"/>
              <a:gd name="connsiteY2" fmla="*/ 61913 h 2371725"/>
              <a:gd name="connsiteX3" fmla="*/ 185737 w 2186316"/>
              <a:gd name="connsiteY3" fmla="*/ 76200 h 2371725"/>
              <a:gd name="connsiteX4" fmla="*/ 233362 w 2186316"/>
              <a:gd name="connsiteY4" fmla="*/ 90488 h 2371725"/>
              <a:gd name="connsiteX5" fmla="*/ 276225 w 2186316"/>
              <a:gd name="connsiteY5" fmla="*/ 109538 h 2371725"/>
              <a:gd name="connsiteX6" fmla="*/ 304800 w 2186316"/>
              <a:gd name="connsiteY6" fmla="*/ 114300 h 2371725"/>
              <a:gd name="connsiteX7" fmla="*/ 333375 w 2186316"/>
              <a:gd name="connsiteY7" fmla="*/ 142875 h 2371725"/>
              <a:gd name="connsiteX8" fmla="*/ 357187 w 2186316"/>
              <a:gd name="connsiteY8" fmla="*/ 161925 h 2371725"/>
              <a:gd name="connsiteX9" fmla="*/ 371475 w 2186316"/>
              <a:gd name="connsiteY9" fmla="*/ 171450 h 2371725"/>
              <a:gd name="connsiteX10" fmla="*/ 385762 w 2186316"/>
              <a:gd name="connsiteY10" fmla="*/ 176213 h 2371725"/>
              <a:gd name="connsiteX11" fmla="*/ 400050 w 2186316"/>
              <a:gd name="connsiteY11" fmla="*/ 195263 h 2371725"/>
              <a:gd name="connsiteX12" fmla="*/ 428625 w 2186316"/>
              <a:gd name="connsiteY12" fmla="*/ 214313 h 2371725"/>
              <a:gd name="connsiteX13" fmla="*/ 442912 w 2186316"/>
              <a:gd name="connsiteY13" fmla="*/ 223838 h 2371725"/>
              <a:gd name="connsiteX14" fmla="*/ 466725 w 2186316"/>
              <a:gd name="connsiteY14" fmla="*/ 252413 h 2371725"/>
              <a:gd name="connsiteX15" fmla="*/ 485775 w 2186316"/>
              <a:gd name="connsiteY15" fmla="*/ 290513 h 2371725"/>
              <a:gd name="connsiteX16" fmla="*/ 504825 w 2186316"/>
              <a:gd name="connsiteY16" fmla="*/ 333375 h 2371725"/>
              <a:gd name="connsiteX17" fmla="*/ 509587 w 2186316"/>
              <a:gd name="connsiteY17" fmla="*/ 366713 h 2371725"/>
              <a:gd name="connsiteX18" fmla="*/ 495300 w 2186316"/>
              <a:gd name="connsiteY18" fmla="*/ 595313 h 2371725"/>
              <a:gd name="connsiteX19" fmla="*/ 500062 w 2186316"/>
              <a:gd name="connsiteY19" fmla="*/ 714375 h 2371725"/>
              <a:gd name="connsiteX20" fmla="*/ 504825 w 2186316"/>
              <a:gd name="connsiteY20" fmla="*/ 728663 h 2371725"/>
              <a:gd name="connsiteX21" fmla="*/ 509587 w 2186316"/>
              <a:gd name="connsiteY21" fmla="*/ 766763 h 2371725"/>
              <a:gd name="connsiteX22" fmla="*/ 519112 w 2186316"/>
              <a:gd name="connsiteY22" fmla="*/ 823913 h 2371725"/>
              <a:gd name="connsiteX23" fmla="*/ 523875 w 2186316"/>
              <a:gd name="connsiteY23" fmla="*/ 862013 h 2371725"/>
              <a:gd name="connsiteX24" fmla="*/ 533400 w 2186316"/>
              <a:gd name="connsiteY24" fmla="*/ 885825 h 2371725"/>
              <a:gd name="connsiteX25" fmla="*/ 542925 w 2186316"/>
              <a:gd name="connsiteY25" fmla="*/ 933450 h 2371725"/>
              <a:gd name="connsiteX26" fmla="*/ 552450 w 2186316"/>
              <a:gd name="connsiteY26" fmla="*/ 971550 h 2371725"/>
              <a:gd name="connsiteX27" fmla="*/ 557212 w 2186316"/>
              <a:gd name="connsiteY27" fmla="*/ 995363 h 2371725"/>
              <a:gd name="connsiteX28" fmla="*/ 571500 w 2186316"/>
              <a:gd name="connsiteY28" fmla="*/ 1033463 h 2371725"/>
              <a:gd name="connsiteX29" fmla="*/ 576262 w 2186316"/>
              <a:gd name="connsiteY29" fmla="*/ 1047750 h 2371725"/>
              <a:gd name="connsiteX30" fmla="*/ 585787 w 2186316"/>
              <a:gd name="connsiteY30" fmla="*/ 1066800 h 2371725"/>
              <a:gd name="connsiteX31" fmla="*/ 590550 w 2186316"/>
              <a:gd name="connsiteY31" fmla="*/ 1081088 h 2371725"/>
              <a:gd name="connsiteX32" fmla="*/ 609600 w 2186316"/>
              <a:gd name="connsiteY32" fmla="*/ 1095375 h 2371725"/>
              <a:gd name="connsiteX33" fmla="*/ 633412 w 2186316"/>
              <a:gd name="connsiteY33" fmla="*/ 1138238 h 2371725"/>
              <a:gd name="connsiteX34" fmla="*/ 647700 w 2186316"/>
              <a:gd name="connsiteY34" fmla="*/ 1147763 h 2371725"/>
              <a:gd name="connsiteX35" fmla="*/ 676275 w 2186316"/>
              <a:gd name="connsiteY35" fmla="*/ 1176338 h 2371725"/>
              <a:gd name="connsiteX36" fmla="*/ 709612 w 2186316"/>
              <a:gd name="connsiteY36" fmla="*/ 1209675 h 2371725"/>
              <a:gd name="connsiteX37" fmla="*/ 733425 w 2186316"/>
              <a:gd name="connsiteY37" fmla="*/ 1214438 h 2371725"/>
              <a:gd name="connsiteX38" fmla="*/ 752475 w 2186316"/>
              <a:gd name="connsiteY38" fmla="*/ 1219200 h 2371725"/>
              <a:gd name="connsiteX39" fmla="*/ 766762 w 2186316"/>
              <a:gd name="connsiteY39" fmla="*/ 1228725 h 2371725"/>
              <a:gd name="connsiteX40" fmla="*/ 814387 w 2186316"/>
              <a:gd name="connsiteY40" fmla="*/ 1238250 h 2371725"/>
              <a:gd name="connsiteX41" fmla="*/ 852487 w 2186316"/>
              <a:gd name="connsiteY41" fmla="*/ 1247775 h 2371725"/>
              <a:gd name="connsiteX42" fmla="*/ 919162 w 2186316"/>
              <a:gd name="connsiteY42" fmla="*/ 1238250 h 2371725"/>
              <a:gd name="connsiteX43" fmla="*/ 947737 w 2186316"/>
              <a:gd name="connsiteY43" fmla="*/ 1228725 h 2371725"/>
              <a:gd name="connsiteX44" fmla="*/ 966787 w 2186316"/>
              <a:gd name="connsiteY44" fmla="*/ 1223963 h 2371725"/>
              <a:gd name="connsiteX45" fmla="*/ 990600 w 2186316"/>
              <a:gd name="connsiteY45" fmla="*/ 1209675 h 2371725"/>
              <a:gd name="connsiteX46" fmla="*/ 1004887 w 2186316"/>
              <a:gd name="connsiteY46" fmla="*/ 1200150 h 2371725"/>
              <a:gd name="connsiteX47" fmla="*/ 1019175 w 2186316"/>
              <a:gd name="connsiteY47" fmla="*/ 1195388 h 2371725"/>
              <a:gd name="connsiteX48" fmla="*/ 1028700 w 2186316"/>
              <a:gd name="connsiteY48" fmla="*/ 1181100 h 2371725"/>
              <a:gd name="connsiteX49" fmla="*/ 1038225 w 2186316"/>
              <a:gd name="connsiteY49" fmla="*/ 1143000 h 2371725"/>
              <a:gd name="connsiteX50" fmla="*/ 1047750 w 2186316"/>
              <a:gd name="connsiteY50" fmla="*/ 1128713 h 2371725"/>
              <a:gd name="connsiteX51" fmla="*/ 1057275 w 2186316"/>
              <a:gd name="connsiteY51" fmla="*/ 1076325 h 2371725"/>
              <a:gd name="connsiteX52" fmla="*/ 1062037 w 2186316"/>
              <a:gd name="connsiteY52" fmla="*/ 1057275 h 2371725"/>
              <a:gd name="connsiteX53" fmla="*/ 1071562 w 2186316"/>
              <a:gd name="connsiteY53" fmla="*/ 1028700 h 2371725"/>
              <a:gd name="connsiteX54" fmla="*/ 1090612 w 2186316"/>
              <a:gd name="connsiteY54" fmla="*/ 1000125 h 2371725"/>
              <a:gd name="connsiteX55" fmla="*/ 1138237 w 2186316"/>
              <a:gd name="connsiteY55" fmla="*/ 971550 h 2371725"/>
              <a:gd name="connsiteX56" fmla="*/ 1152525 w 2186316"/>
              <a:gd name="connsiteY56" fmla="*/ 962025 h 2371725"/>
              <a:gd name="connsiteX57" fmla="*/ 1185862 w 2186316"/>
              <a:gd name="connsiteY57" fmla="*/ 928688 h 2371725"/>
              <a:gd name="connsiteX58" fmla="*/ 1238250 w 2186316"/>
              <a:gd name="connsiteY58" fmla="*/ 890588 h 2371725"/>
              <a:gd name="connsiteX59" fmla="*/ 1257300 w 2186316"/>
              <a:gd name="connsiteY59" fmla="*/ 876300 h 2371725"/>
              <a:gd name="connsiteX60" fmla="*/ 1266825 w 2186316"/>
              <a:gd name="connsiteY60" fmla="*/ 862013 h 2371725"/>
              <a:gd name="connsiteX61" fmla="*/ 1309687 w 2186316"/>
              <a:gd name="connsiteY61" fmla="*/ 819150 h 2371725"/>
              <a:gd name="connsiteX62" fmla="*/ 1362075 w 2186316"/>
              <a:gd name="connsiteY62" fmla="*/ 757238 h 2371725"/>
              <a:gd name="connsiteX63" fmla="*/ 1381125 w 2186316"/>
              <a:gd name="connsiteY63" fmla="*/ 747713 h 2371725"/>
              <a:gd name="connsiteX64" fmla="*/ 1400175 w 2186316"/>
              <a:gd name="connsiteY64" fmla="*/ 733425 h 2371725"/>
              <a:gd name="connsiteX65" fmla="*/ 1414462 w 2186316"/>
              <a:gd name="connsiteY65" fmla="*/ 723900 h 2371725"/>
              <a:gd name="connsiteX66" fmla="*/ 1433512 w 2186316"/>
              <a:gd name="connsiteY66" fmla="*/ 704850 h 2371725"/>
              <a:gd name="connsiteX67" fmla="*/ 1504950 w 2186316"/>
              <a:gd name="connsiteY67" fmla="*/ 642938 h 2371725"/>
              <a:gd name="connsiteX68" fmla="*/ 1524000 w 2186316"/>
              <a:gd name="connsiteY68" fmla="*/ 604838 h 2371725"/>
              <a:gd name="connsiteX69" fmla="*/ 1528762 w 2186316"/>
              <a:gd name="connsiteY69" fmla="*/ 571500 h 2371725"/>
              <a:gd name="connsiteX70" fmla="*/ 1538287 w 2186316"/>
              <a:gd name="connsiteY70" fmla="*/ 557213 h 2371725"/>
              <a:gd name="connsiteX71" fmla="*/ 1543050 w 2186316"/>
              <a:gd name="connsiteY71" fmla="*/ 476250 h 2371725"/>
              <a:gd name="connsiteX72" fmla="*/ 1552575 w 2186316"/>
              <a:gd name="connsiteY72" fmla="*/ 447675 h 2371725"/>
              <a:gd name="connsiteX73" fmla="*/ 1600200 w 2186316"/>
              <a:gd name="connsiteY73" fmla="*/ 428625 h 2371725"/>
              <a:gd name="connsiteX74" fmla="*/ 1647825 w 2186316"/>
              <a:gd name="connsiteY74" fmla="*/ 409575 h 2371725"/>
              <a:gd name="connsiteX75" fmla="*/ 1766887 w 2186316"/>
              <a:gd name="connsiteY75" fmla="*/ 414338 h 2371725"/>
              <a:gd name="connsiteX76" fmla="*/ 1795462 w 2186316"/>
              <a:gd name="connsiteY76" fmla="*/ 419100 h 2371725"/>
              <a:gd name="connsiteX77" fmla="*/ 1814512 w 2186316"/>
              <a:gd name="connsiteY77" fmla="*/ 433388 h 2371725"/>
              <a:gd name="connsiteX78" fmla="*/ 1838325 w 2186316"/>
              <a:gd name="connsiteY78" fmla="*/ 476250 h 2371725"/>
              <a:gd name="connsiteX79" fmla="*/ 1857375 w 2186316"/>
              <a:gd name="connsiteY79" fmla="*/ 500063 h 2371725"/>
              <a:gd name="connsiteX80" fmla="*/ 1900237 w 2186316"/>
              <a:gd name="connsiteY80" fmla="*/ 590550 h 2371725"/>
              <a:gd name="connsiteX81" fmla="*/ 1909762 w 2186316"/>
              <a:gd name="connsiteY81" fmla="*/ 704850 h 2371725"/>
              <a:gd name="connsiteX82" fmla="*/ 1919287 w 2186316"/>
              <a:gd name="connsiteY82" fmla="*/ 762000 h 2371725"/>
              <a:gd name="connsiteX83" fmla="*/ 1943100 w 2186316"/>
              <a:gd name="connsiteY83" fmla="*/ 866775 h 2371725"/>
              <a:gd name="connsiteX84" fmla="*/ 1957387 w 2186316"/>
              <a:gd name="connsiteY84" fmla="*/ 923925 h 2371725"/>
              <a:gd name="connsiteX85" fmla="*/ 1966912 w 2186316"/>
              <a:gd name="connsiteY85" fmla="*/ 976313 h 2371725"/>
              <a:gd name="connsiteX86" fmla="*/ 1976437 w 2186316"/>
              <a:gd name="connsiteY86" fmla="*/ 1004888 h 2371725"/>
              <a:gd name="connsiteX87" fmla="*/ 1985962 w 2186316"/>
              <a:gd name="connsiteY87" fmla="*/ 1047750 h 2371725"/>
              <a:gd name="connsiteX88" fmla="*/ 2000250 w 2186316"/>
              <a:gd name="connsiteY88" fmla="*/ 1071563 h 2371725"/>
              <a:gd name="connsiteX89" fmla="*/ 2009775 w 2186316"/>
              <a:gd name="connsiteY89" fmla="*/ 1104900 h 2371725"/>
              <a:gd name="connsiteX90" fmla="*/ 2019300 w 2186316"/>
              <a:gd name="connsiteY90" fmla="*/ 1128713 h 2371725"/>
              <a:gd name="connsiteX91" fmla="*/ 2024062 w 2186316"/>
              <a:gd name="connsiteY91" fmla="*/ 1147763 h 2371725"/>
              <a:gd name="connsiteX92" fmla="*/ 2043112 w 2186316"/>
              <a:gd name="connsiteY92" fmla="*/ 1200150 h 2371725"/>
              <a:gd name="connsiteX93" fmla="*/ 2052637 w 2186316"/>
              <a:gd name="connsiteY93" fmla="*/ 1266825 h 2371725"/>
              <a:gd name="connsiteX94" fmla="*/ 2057400 w 2186316"/>
              <a:gd name="connsiteY94" fmla="*/ 1285875 h 2371725"/>
              <a:gd name="connsiteX95" fmla="*/ 2066925 w 2186316"/>
              <a:gd name="connsiteY95" fmla="*/ 1309688 h 2371725"/>
              <a:gd name="connsiteX96" fmla="*/ 2085975 w 2186316"/>
              <a:gd name="connsiteY96" fmla="*/ 1390650 h 2371725"/>
              <a:gd name="connsiteX97" fmla="*/ 2105025 w 2186316"/>
              <a:gd name="connsiteY97" fmla="*/ 1533525 h 2371725"/>
              <a:gd name="connsiteX98" fmla="*/ 2095500 w 2186316"/>
              <a:gd name="connsiteY98" fmla="*/ 1733550 h 2371725"/>
              <a:gd name="connsiteX99" fmla="*/ 2085975 w 2186316"/>
              <a:gd name="connsiteY99" fmla="*/ 1881188 h 2371725"/>
              <a:gd name="connsiteX100" fmla="*/ 2076450 w 2186316"/>
              <a:gd name="connsiteY100" fmla="*/ 1943100 h 2371725"/>
              <a:gd name="connsiteX101" fmla="*/ 2081212 w 2186316"/>
              <a:gd name="connsiteY101" fmla="*/ 2095500 h 2371725"/>
              <a:gd name="connsiteX102" fmla="*/ 2085975 w 2186316"/>
              <a:gd name="connsiteY102" fmla="*/ 2114550 h 2371725"/>
              <a:gd name="connsiteX103" fmla="*/ 2090737 w 2186316"/>
              <a:gd name="connsiteY103" fmla="*/ 2162175 h 2371725"/>
              <a:gd name="connsiteX104" fmla="*/ 2095500 w 2186316"/>
              <a:gd name="connsiteY104" fmla="*/ 2176463 h 2371725"/>
              <a:gd name="connsiteX105" fmla="*/ 2100262 w 2186316"/>
              <a:gd name="connsiteY105" fmla="*/ 2200275 h 2371725"/>
              <a:gd name="connsiteX106" fmla="*/ 2105025 w 2186316"/>
              <a:gd name="connsiteY106" fmla="*/ 2214563 h 2371725"/>
              <a:gd name="connsiteX107" fmla="*/ 2124075 w 2186316"/>
              <a:gd name="connsiteY107" fmla="*/ 2276475 h 2371725"/>
              <a:gd name="connsiteX108" fmla="*/ 2128837 w 2186316"/>
              <a:gd name="connsiteY108" fmla="*/ 2290763 h 2371725"/>
              <a:gd name="connsiteX109" fmla="*/ 2138362 w 2186316"/>
              <a:gd name="connsiteY109" fmla="*/ 2305050 h 2371725"/>
              <a:gd name="connsiteX110" fmla="*/ 2166937 w 2186316"/>
              <a:gd name="connsiteY110" fmla="*/ 2324100 h 2371725"/>
              <a:gd name="connsiteX111" fmla="*/ 2185987 w 2186316"/>
              <a:gd name="connsiteY111" fmla="*/ 2352675 h 2371725"/>
              <a:gd name="connsiteX112" fmla="*/ 2181225 w 2186316"/>
              <a:gd name="connsiteY112" fmla="*/ 237172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186316" h="2371725">
                <a:moveTo>
                  <a:pt x="0" y="0"/>
                </a:moveTo>
                <a:cubicBezTo>
                  <a:pt x="36512" y="19050"/>
                  <a:pt x="71070" y="42442"/>
                  <a:pt x="109537" y="57150"/>
                </a:cubicBezTo>
                <a:cubicBezTo>
                  <a:pt x="125915" y="63412"/>
                  <a:pt x="144914" y="57660"/>
                  <a:pt x="161925" y="61913"/>
                </a:cubicBezTo>
                <a:cubicBezTo>
                  <a:pt x="170905" y="64158"/>
                  <a:pt x="177310" y="72370"/>
                  <a:pt x="185737" y="76200"/>
                </a:cubicBezTo>
                <a:cubicBezTo>
                  <a:pt x="236913" y="99462"/>
                  <a:pt x="193886" y="75684"/>
                  <a:pt x="233362" y="90488"/>
                </a:cubicBezTo>
                <a:cubicBezTo>
                  <a:pt x="261262" y="100951"/>
                  <a:pt x="244371" y="100851"/>
                  <a:pt x="276225" y="109538"/>
                </a:cubicBezTo>
                <a:cubicBezTo>
                  <a:pt x="285541" y="112079"/>
                  <a:pt x="295275" y="112713"/>
                  <a:pt x="304800" y="114300"/>
                </a:cubicBezTo>
                <a:cubicBezTo>
                  <a:pt x="327248" y="147973"/>
                  <a:pt x="297931" y="107431"/>
                  <a:pt x="333375" y="142875"/>
                </a:cubicBezTo>
                <a:cubicBezTo>
                  <a:pt x="354917" y="164417"/>
                  <a:pt x="329373" y="152654"/>
                  <a:pt x="357187" y="161925"/>
                </a:cubicBezTo>
                <a:cubicBezTo>
                  <a:pt x="361950" y="165100"/>
                  <a:pt x="366355" y="168890"/>
                  <a:pt x="371475" y="171450"/>
                </a:cubicBezTo>
                <a:cubicBezTo>
                  <a:pt x="375965" y="173695"/>
                  <a:pt x="381906" y="172999"/>
                  <a:pt x="385762" y="176213"/>
                </a:cubicBezTo>
                <a:cubicBezTo>
                  <a:pt x="391860" y="181295"/>
                  <a:pt x="394117" y="189990"/>
                  <a:pt x="400050" y="195263"/>
                </a:cubicBezTo>
                <a:cubicBezTo>
                  <a:pt x="408606" y="202868"/>
                  <a:pt x="419100" y="207963"/>
                  <a:pt x="428625" y="214313"/>
                </a:cubicBezTo>
                <a:cubicBezTo>
                  <a:pt x="433387" y="217488"/>
                  <a:pt x="438865" y="219791"/>
                  <a:pt x="442912" y="223838"/>
                </a:cubicBezTo>
                <a:cubicBezTo>
                  <a:pt x="461248" y="242172"/>
                  <a:pt x="453464" y="232521"/>
                  <a:pt x="466725" y="252413"/>
                </a:cubicBezTo>
                <a:cubicBezTo>
                  <a:pt x="480512" y="293775"/>
                  <a:pt x="457660" y="228662"/>
                  <a:pt x="485775" y="290513"/>
                </a:cubicBezTo>
                <a:cubicBezTo>
                  <a:pt x="510064" y="343949"/>
                  <a:pt x="482346" y="299657"/>
                  <a:pt x="504825" y="333375"/>
                </a:cubicBezTo>
                <a:cubicBezTo>
                  <a:pt x="506412" y="344488"/>
                  <a:pt x="509995" y="355495"/>
                  <a:pt x="509587" y="366713"/>
                </a:cubicBezTo>
                <a:cubicBezTo>
                  <a:pt x="506813" y="443011"/>
                  <a:pt x="495300" y="595313"/>
                  <a:pt x="495300" y="595313"/>
                </a:cubicBezTo>
                <a:cubicBezTo>
                  <a:pt x="496887" y="635000"/>
                  <a:pt x="497232" y="674757"/>
                  <a:pt x="500062" y="714375"/>
                </a:cubicBezTo>
                <a:cubicBezTo>
                  <a:pt x="500420" y="719383"/>
                  <a:pt x="503927" y="723724"/>
                  <a:pt x="504825" y="728663"/>
                </a:cubicBezTo>
                <a:cubicBezTo>
                  <a:pt x="507115" y="741255"/>
                  <a:pt x="507688" y="754106"/>
                  <a:pt x="509587" y="766763"/>
                </a:cubicBezTo>
                <a:cubicBezTo>
                  <a:pt x="512452" y="785862"/>
                  <a:pt x="516716" y="804749"/>
                  <a:pt x="519112" y="823913"/>
                </a:cubicBezTo>
                <a:cubicBezTo>
                  <a:pt x="520700" y="836613"/>
                  <a:pt x="520997" y="849542"/>
                  <a:pt x="523875" y="862013"/>
                </a:cubicBezTo>
                <a:cubicBezTo>
                  <a:pt x="525797" y="870343"/>
                  <a:pt x="530697" y="877715"/>
                  <a:pt x="533400" y="885825"/>
                </a:cubicBezTo>
                <a:cubicBezTo>
                  <a:pt x="539405" y="903841"/>
                  <a:pt x="538707" y="913765"/>
                  <a:pt x="542925" y="933450"/>
                </a:cubicBezTo>
                <a:cubicBezTo>
                  <a:pt x="545668" y="946250"/>
                  <a:pt x="549507" y="958794"/>
                  <a:pt x="552450" y="971550"/>
                </a:cubicBezTo>
                <a:cubicBezTo>
                  <a:pt x="554270" y="979438"/>
                  <a:pt x="555249" y="987510"/>
                  <a:pt x="557212" y="995363"/>
                </a:cubicBezTo>
                <a:cubicBezTo>
                  <a:pt x="559912" y="1006164"/>
                  <a:pt x="568228" y="1024738"/>
                  <a:pt x="571500" y="1033463"/>
                </a:cubicBezTo>
                <a:cubicBezTo>
                  <a:pt x="573263" y="1038163"/>
                  <a:pt x="574285" y="1043136"/>
                  <a:pt x="576262" y="1047750"/>
                </a:cubicBezTo>
                <a:cubicBezTo>
                  <a:pt x="579059" y="1054276"/>
                  <a:pt x="582990" y="1060275"/>
                  <a:pt x="585787" y="1066800"/>
                </a:cubicBezTo>
                <a:cubicBezTo>
                  <a:pt x="587765" y="1071414"/>
                  <a:pt x="587336" y="1077231"/>
                  <a:pt x="590550" y="1081088"/>
                </a:cubicBezTo>
                <a:cubicBezTo>
                  <a:pt x="595631" y="1087186"/>
                  <a:pt x="603250" y="1090613"/>
                  <a:pt x="609600" y="1095375"/>
                </a:cubicBezTo>
                <a:cubicBezTo>
                  <a:pt x="618802" y="1122980"/>
                  <a:pt x="613671" y="1121787"/>
                  <a:pt x="633412" y="1138238"/>
                </a:cubicBezTo>
                <a:cubicBezTo>
                  <a:pt x="637809" y="1141902"/>
                  <a:pt x="642937" y="1144588"/>
                  <a:pt x="647700" y="1147763"/>
                </a:cubicBezTo>
                <a:cubicBezTo>
                  <a:pt x="667657" y="1187676"/>
                  <a:pt x="643618" y="1149125"/>
                  <a:pt x="676275" y="1176338"/>
                </a:cubicBezTo>
                <a:cubicBezTo>
                  <a:pt x="707433" y="1202302"/>
                  <a:pt x="652926" y="1181331"/>
                  <a:pt x="709612" y="1209675"/>
                </a:cubicBezTo>
                <a:cubicBezTo>
                  <a:pt x="716852" y="1213295"/>
                  <a:pt x="725523" y="1212682"/>
                  <a:pt x="733425" y="1214438"/>
                </a:cubicBezTo>
                <a:cubicBezTo>
                  <a:pt x="739815" y="1215858"/>
                  <a:pt x="746125" y="1217613"/>
                  <a:pt x="752475" y="1219200"/>
                </a:cubicBezTo>
                <a:cubicBezTo>
                  <a:pt x="757237" y="1222375"/>
                  <a:pt x="761643" y="1226165"/>
                  <a:pt x="766762" y="1228725"/>
                </a:cubicBezTo>
                <a:cubicBezTo>
                  <a:pt x="781110" y="1235899"/>
                  <a:pt x="799756" y="1235324"/>
                  <a:pt x="814387" y="1238250"/>
                </a:cubicBezTo>
                <a:cubicBezTo>
                  <a:pt x="827224" y="1240817"/>
                  <a:pt x="839787" y="1244600"/>
                  <a:pt x="852487" y="1247775"/>
                </a:cubicBezTo>
                <a:cubicBezTo>
                  <a:pt x="874712" y="1244600"/>
                  <a:pt x="897147" y="1242653"/>
                  <a:pt x="919162" y="1238250"/>
                </a:cubicBezTo>
                <a:cubicBezTo>
                  <a:pt x="929007" y="1236281"/>
                  <a:pt x="937996" y="1231160"/>
                  <a:pt x="947737" y="1228725"/>
                </a:cubicBezTo>
                <a:lnTo>
                  <a:pt x="966787" y="1223963"/>
                </a:lnTo>
                <a:cubicBezTo>
                  <a:pt x="974725" y="1219200"/>
                  <a:pt x="982750" y="1214581"/>
                  <a:pt x="990600" y="1209675"/>
                </a:cubicBezTo>
                <a:cubicBezTo>
                  <a:pt x="995454" y="1206641"/>
                  <a:pt x="999768" y="1202710"/>
                  <a:pt x="1004887" y="1200150"/>
                </a:cubicBezTo>
                <a:cubicBezTo>
                  <a:pt x="1009377" y="1197905"/>
                  <a:pt x="1014412" y="1196975"/>
                  <a:pt x="1019175" y="1195388"/>
                </a:cubicBezTo>
                <a:cubicBezTo>
                  <a:pt x="1022350" y="1190625"/>
                  <a:pt x="1026140" y="1186220"/>
                  <a:pt x="1028700" y="1181100"/>
                </a:cubicBezTo>
                <a:cubicBezTo>
                  <a:pt x="1037511" y="1163477"/>
                  <a:pt x="1030076" y="1164731"/>
                  <a:pt x="1038225" y="1143000"/>
                </a:cubicBezTo>
                <a:cubicBezTo>
                  <a:pt x="1040235" y="1137641"/>
                  <a:pt x="1044575" y="1133475"/>
                  <a:pt x="1047750" y="1128713"/>
                </a:cubicBezTo>
                <a:cubicBezTo>
                  <a:pt x="1051199" y="1108016"/>
                  <a:pt x="1052834" y="1096309"/>
                  <a:pt x="1057275" y="1076325"/>
                </a:cubicBezTo>
                <a:cubicBezTo>
                  <a:pt x="1058695" y="1069935"/>
                  <a:pt x="1060156" y="1063544"/>
                  <a:pt x="1062037" y="1057275"/>
                </a:cubicBezTo>
                <a:cubicBezTo>
                  <a:pt x="1064922" y="1047658"/>
                  <a:pt x="1067072" y="1037680"/>
                  <a:pt x="1071562" y="1028700"/>
                </a:cubicBezTo>
                <a:cubicBezTo>
                  <a:pt x="1076682" y="1018461"/>
                  <a:pt x="1080373" y="1005245"/>
                  <a:pt x="1090612" y="1000125"/>
                </a:cubicBezTo>
                <a:cubicBezTo>
                  <a:pt x="1119902" y="985480"/>
                  <a:pt x="1103753" y="994539"/>
                  <a:pt x="1138237" y="971550"/>
                </a:cubicBezTo>
                <a:cubicBezTo>
                  <a:pt x="1143000" y="968375"/>
                  <a:pt x="1148478" y="966072"/>
                  <a:pt x="1152525" y="962025"/>
                </a:cubicBezTo>
                <a:cubicBezTo>
                  <a:pt x="1163637" y="950913"/>
                  <a:pt x="1172786" y="937405"/>
                  <a:pt x="1185862" y="928688"/>
                </a:cubicBezTo>
                <a:cubicBezTo>
                  <a:pt x="1213357" y="910358"/>
                  <a:pt x="1195575" y="922594"/>
                  <a:pt x="1238250" y="890588"/>
                </a:cubicBezTo>
                <a:cubicBezTo>
                  <a:pt x="1244600" y="885825"/>
                  <a:pt x="1252897" y="882904"/>
                  <a:pt x="1257300" y="876300"/>
                </a:cubicBezTo>
                <a:cubicBezTo>
                  <a:pt x="1260475" y="871538"/>
                  <a:pt x="1262957" y="866232"/>
                  <a:pt x="1266825" y="862013"/>
                </a:cubicBezTo>
                <a:cubicBezTo>
                  <a:pt x="1280478" y="847118"/>
                  <a:pt x="1299291" y="836476"/>
                  <a:pt x="1309687" y="819150"/>
                </a:cubicBezTo>
                <a:cubicBezTo>
                  <a:pt x="1323354" y="796373"/>
                  <a:pt x="1336565" y="769993"/>
                  <a:pt x="1362075" y="757238"/>
                </a:cubicBezTo>
                <a:cubicBezTo>
                  <a:pt x="1368425" y="754063"/>
                  <a:pt x="1375105" y="751476"/>
                  <a:pt x="1381125" y="747713"/>
                </a:cubicBezTo>
                <a:cubicBezTo>
                  <a:pt x="1387856" y="743506"/>
                  <a:pt x="1393716" y="738039"/>
                  <a:pt x="1400175" y="733425"/>
                </a:cubicBezTo>
                <a:cubicBezTo>
                  <a:pt x="1404832" y="730098"/>
                  <a:pt x="1410116" y="727625"/>
                  <a:pt x="1414462" y="723900"/>
                </a:cubicBezTo>
                <a:cubicBezTo>
                  <a:pt x="1421280" y="718056"/>
                  <a:pt x="1426562" y="710537"/>
                  <a:pt x="1433512" y="704850"/>
                </a:cubicBezTo>
                <a:cubicBezTo>
                  <a:pt x="1454957" y="687305"/>
                  <a:pt x="1492058" y="668723"/>
                  <a:pt x="1504950" y="642938"/>
                </a:cubicBezTo>
                <a:lnTo>
                  <a:pt x="1524000" y="604838"/>
                </a:lnTo>
                <a:cubicBezTo>
                  <a:pt x="1525587" y="593725"/>
                  <a:pt x="1525536" y="582252"/>
                  <a:pt x="1528762" y="571500"/>
                </a:cubicBezTo>
                <a:cubicBezTo>
                  <a:pt x="1530407" y="566018"/>
                  <a:pt x="1537438" y="562873"/>
                  <a:pt x="1538287" y="557213"/>
                </a:cubicBezTo>
                <a:cubicBezTo>
                  <a:pt x="1542297" y="530478"/>
                  <a:pt x="1539553" y="503057"/>
                  <a:pt x="1543050" y="476250"/>
                </a:cubicBezTo>
                <a:cubicBezTo>
                  <a:pt x="1544349" y="466294"/>
                  <a:pt x="1543253" y="451404"/>
                  <a:pt x="1552575" y="447675"/>
                </a:cubicBezTo>
                <a:cubicBezTo>
                  <a:pt x="1568450" y="441325"/>
                  <a:pt x="1583980" y="434032"/>
                  <a:pt x="1600200" y="428625"/>
                </a:cubicBezTo>
                <a:cubicBezTo>
                  <a:pt x="1635510" y="416855"/>
                  <a:pt x="1619795" y="423590"/>
                  <a:pt x="1647825" y="409575"/>
                </a:cubicBezTo>
                <a:cubicBezTo>
                  <a:pt x="1687512" y="411163"/>
                  <a:pt x="1727250" y="411781"/>
                  <a:pt x="1766887" y="414338"/>
                </a:cubicBezTo>
                <a:cubicBezTo>
                  <a:pt x="1776523" y="414960"/>
                  <a:pt x="1786496" y="415514"/>
                  <a:pt x="1795462" y="419100"/>
                </a:cubicBezTo>
                <a:cubicBezTo>
                  <a:pt x="1802832" y="422048"/>
                  <a:pt x="1808162" y="428625"/>
                  <a:pt x="1814512" y="433388"/>
                </a:cubicBezTo>
                <a:cubicBezTo>
                  <a:pt x="1822159" y="456325"/>
                  <a:pt x="1818170" y="448537"/>
                  <a:pt x="1838325" y="476250"/>
                </a:cubicBezTo>
                <a:cubicBezTo>
                  <a:pt x="1844304" y="484471"/>
                  <a:pt x="1852282" y="491266"/>
                  <a:pt x="1857375" y="500063"/>
                </a:cubicBezTo>
                <a:cubicBezTo>
                  <a:pt x="1881418" y="541593"/>
                  <a:pt x="1885996" y="554949"/>
                  <a:pt x="1900237" y="590550"/>
                </a:cubicBezTo>
                <a:cubicBezTo>
                  <a:pt x="1913280" y="668801"/>
                  <a:pt x="1893870" y="545922"/>
                  <a:pt x="1909762" y="704850"/>
                </a:cubicBezTo>
                <a:cubicBezTo>
                  <a:pt x="1911684" y="724067"/>
                  <a:pt x="1915617" y="743039"/>
                  <a:pt x="1919287" y="762000"/>
                </a:cubicBezTo>
                <a:cubicBezTo>
                  <a:pt x="1935510" y="845818"/>
                  <a:pt x="1929217" y="825133"/>
                  <a:pt x="1943100" y="866775"/>
                </a:cubicBezTo>
                <a:cubicBezTo>
                  <a:pt x="1955558" y="941531"/>
                  <a:pt x="1938522" y="848469"/>
                  <a:pt x="1957387" y="923925"/>
                </a:cubicBezTo>
                <a:cubicBezTo>
                  <a:pt x="1968271" y="967459"/>
                  <a:pt x="1956241" y="937185"/>
                  <a:pt x="1966912" y="976313"/>
                </a:cubicBezTo>
                <a:cubicBezTo>
                  <a:pt x="1969554" y="985999"/>
                  <a:pt x="1974002" y="995148"/>
                  <a:pt x="1976437" y="1004888"/>
                </a:cubicBezTo>
                <a:cubicBezTo>
                  <a:pt x="1980094" y="1019514"/>
                  <a:pt x="1979151" y="1034128"/>
                  <a:pt x="1985962" y="1047750"/>
                </a:cubicBezTo>
                <a:cubicBezTo>
                  <a:pt x="1990102" y="1056030"/>
                  <a:pt x="1995487" y="1063625"/>
                  <a:pt x="2000250" y="1071563"/>
                </a:cubicBezTo>
                <a:cubicBezTo>
                  <a:pt x="2004005" y="1086585"/>
                  <a:pt x="2004648" y="1091228"/>
                  <a:pt x="2009775" y="1104900"/>
                </a:cubicBezTo>
                <a:cubicBezTo>
                  <a:pt x="2012777" y="1112905"/>
                  <a:pt x="2016597" y="1120603"/>
                  <a:pt x="2019300" y="1128713"/>
                </a:cubicBezTo>
                <a:cubicBezTo>
                  <a:pt x="2021370" y="1134923"/>
                  <a:pt x="2022181" y="1141494"/>
                  <a:pt x="2024062" y="1147763"/>
                </a:cubicBezTo>
                <a:cubicBezTo>
                  <a:pt x="2031398" y="1172218"/>
                  <a:pt x="2034023" y="1177429"/>
                  <a:pt x="2043112" y="1200150"/>
                </a:cubicBezTo>
                <a:cubicBezTo>
                  <a:pt x="2046037" y="1223545"/>
                  <a:pt x="2048062" y="1243949"/>
                  <a:pt x="2052637" y="1266825"/>
                </a:cubicBezTo>
                <a:cubicBezTo>
                  <a:pt x="2053921" y="1273243"/>
                  <a:pt x="2055330" y="1279665"/>
                  <a:pt x="2057400" y="1285875"/>
                </a:cubicBezTo>
                <a:cubicBezTo>
                  <a:pt x="2060104" y="1293985"/>
                  <a:pt x="2063750" y="1301750"/>
                  <a:pt x="2066925" y="1309688"/>
                </a:cubicBezTo>
                <a:cubicBezTo>
                  <a:pt x="2077855" y="1375270"/>
                  <a:pt x="2069277" y="1348907"/>
                  <a:pt x="2085975" y="1390650"/>
                </a:cubicBezTo>
                <a:cubicBezTo>
                  <a:pt x="2098285" y="1489127"/>
                  <a:pt x="2091880" y="1441510"/>
                  <a:pt x="2105025" y="1533525"/>
                </a:cubicBezTo>
                <a:cubicBezTo>
                  <a:pt x="2095279" y="1825867"/>
                  <a:pt x="2105962" y="1576617"/>
                  <a:pt x="2095500" y="1733550"/>
                </a:cubicBezTo>
                <a:cubicBezTo>
                  <a:pt x="2093374" y="1765446"/>
                  <a:pt x="2090194" y="1844619"/>
                  <a:pt x="2085975" y="1881188"/>
                </a:cubicBezTo>
                <a:cubicBezTo>
                  <a:pt x="2083582" y="1901931"/>
                  <a:pt x="2079625" y="1922463"/>
                  <a:pt x="2076450" y="1943100"/>
                </a:cubicBezTo>
                <a:cubicBezTo>
                  <a:pt x="2078037" y="1993900"/>
                  <a:pt x="2078393" y="2044753"/>
                  <a:pt x="2081212" y="2095500"/>
                </a:cubicBezTo>
                <a:cubicBezTo>
                  <a:pt x="2081575" y="2102035"/>
                  <a:pt x="2085049" y="2108070"/>
                  <a:pt x="2085975" y="2114550"/>
                </a:cubicBezTo>
                <a:cubicBezTo>
                  <a:pt x="2088231" y="2130344"/>
                  <a:pt x="2088311" y="2146406"/>
                  <a:pt x="2090737" y="2162175"/>
                </a:cubicBezTo>
                <a:cubicBezTo>
                  <a:pt x="2091500" y="2167137"/>
                  <a:pt x="2094282" y="2171593"/>
                  <a:pt x="2095500" y="2176463"/>
                </a:cubicBezTo>
                <a:cubicBezTo>
                  <a:pt x="2097463" y="2184316"/>
                  <a:pt x="2098299" y="2192422"/>
                  <a:pt x="2100262" y="2200275"/>
                </a:cubicBezTo>
                <a:cubicBezTo>
                  <a:pt x="2101480" y="2205145"/>
                  <a:pt x="2103646" y="2209736"/>
                  <a:pt x="2105025" y="2214563"/>
                </a:cubicBezTo>
                <a:cubicBezTo>
                  <a:pt x="2121861" y="2273489"/>
                  <a:pt x="2088340" y="2169270"/>
                  <a:pt x="2124075" y="2276475"/>
                </a:cubicBezTo>
                <a:cubicBezTo>
                  <a:pt x="2125663" y="2281238"/>
                  <a:pt x="2126052" y="2286586"/>
                  <a:pt x="2128837" y="2290763"/>
                </a:cubicBezTo>
                <a:cubicBezTo>
                  <a:pt x="2132012" y="2295525"/>
                  <a:pt x="2134054" y="2301281"/>
                  <a:pt x="2138362" y="2305050"/>
                </a:cubicBezTo>
                <a:cubicBezTo>
                  <a:pt x="2146977" y="2312588"/>
                  <a:pt x="2166937" y="2324100"/>
                  <a:pt x="2166937" y="2324100"/>
                </a:cubicBezTo>
                <a:cubicBezTo>
                  <a:pt x="2173287" y="2333625"/>
                  <a:pt x="2188763" y="2341569"/>
                  <a:pt x="2185987" y="2352675"/>
                </a:cubicBezTo>
                <a:lnTo>
                  <a:pt x="2181225" y="2371725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928474-F168-4227-91C2-283BD5D18AE7}"/>
              </a:ext>
            </a:extLst>
          </p:cNvPr>
          <p:cNvGrpSpPr/>
          <p:nvPr/>
        </p:nvGrpSpPr>
        <p:grpSpPr>
          <a:xfrm>
            <a:off x="4586378" y="646966"/>
            <a:ext cx="2044814" cy="953318"/>
            <a:chOff x="4418790" y="904244"/>
            <a:chExt cx="2408706" cy="10668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92A66F5-FA71-4F40-8A39-6B8C6794A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9924" t="1755" r="11075"/>
            <a:stretch/>
          </p:blipFill>
          <p:spPr>
            <a:xfrm>
              <a:off x="4418790" y="904244"/>
              <a:ext cx="1030899" cy="10668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45CE8C-C6D0-4D24-A14E-4A3B76A9D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21609" y="1019914"/>
              <a:ext cx="1105887" cy="90774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FE0466-B857-4993-880D-D55C16A34274}"/>
              </a:ext>
            </a:extLst>
          </p:cNvPr>
          <p:cNvGrpSpPr/>
          <p:nvPr/>
        </p:nvGrpSpPr>
        <p:grpSpPr>
          <a:xfrm>
            <a:off x="4507297" y="4117785"/>
            <a:ext cx="2097948" cy="880450"/>
            <a:chOff x="4809409" y="2367306"/>
            <a:chExt cx="2177726" cy="88084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FEA6E8-5A0D-4D1C-99C9-E3BECD1CC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10701" b="7643"/>
            <a:stretch/>
          </p:blipFill>
          <p:spPr>
            <a:xfrm>
              <a:off x="6005025" y="2367307"/>
              <a:ext cx="982110" cy="88084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F2BD37-7341-4EA2-BD13-EAF0703A1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16653" b="1"/>
            <a:stretch/>
          </p:blipFill>
          <p:spPr>
            <a:xfrm>
              <a:off x="4809409" y="2367306"/>
              <a:ext cx="862669" cy="88084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37ADBF-7A85-41F7-823D-F90C18463E73}"/>
              </a:ext>
            </a:extLst>
          </p:cNvPr>
          <p:cNvGrpSpPr/>
          <p:nvPr/>
        </p:nvGrpSpPr>
        <p:grpSpPr>
          <a:xfrm>
            <a:off x="4507296" y="1833111"/>
            <a:ext cx="2097950" cy="854465"/>
            <a:chOff x="4654368" y="3519533"/>
            <a:chExt cx="2139407" cy="8962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D1160-DA0D-4E6B-A512-9BE104C36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654368" y="3527935"/>
              <a:ext cx="911630" cy="88784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2093824-574E-4202-B76D-0B82A29BD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6320" r="7628" b="3057"/>
            <a:stretch/>
          </p:blipFill>
          <p:spPr>
            <a:xfrm>
              <a:off x="5882145" y="3519533"/>
              <a:ext cx="911630" cy="85446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886C55-356E-4BD9-9A58-6A526E92655E}"/>
              </a:ext>
            </a:extLst>
          </p:cNvPr>
          <p:cNvGrpSpPr/>
          <p:nvPr/>
        </p:nvGrpSpPr>
        <p:grpSpPr>
          <a:xfrm>
            <a:off x="4485321" y="2928413"/>
            <a:ext cx="2287270" cy="923925"/>
            <a:chOff x="4692039" y="4069420"/>
            <a:chExt cx="2287270" cy="92392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3DE63F5-56B0-4878-A78E-F9937670C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919788" y="4069420"/>
              <a:ext cx="1059521" cy="9239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6E99822-8F24-4A79-AAB9-E0D0CBEA5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692039" y="4069420"/>
              <a:ext cx="915601" cy="9239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24" name="Straight Arrow Connector 23"/>
          <p:cNvCxnSpPr/>
          <p:nvPr/>
        </p:nvCxnSpPr>
        <p:spPr>
          <a:xfrm flipH="1">
            <a:off x="960120" y="634153"/>
            <a:ext cx="738188" cy="444484"/>
          </a:xfrm>
          <a:prstGeom prst="straightConnector1">
            <a:avLst/>
          </a:prstGeom>
          <a:noFill/>
          <a:ln w="76200" cap="flat" cmpd="sng" algn="ctr">
            <a:solidFill>
              <a:srgbClr val="FA7F99">
                <a:lumMod val="75000"/>
              </a:srgbClr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Arrow Connector 29"/>
          <p:cNvCxnSpPr/>
          <p:nvPr/>
        </p:nvCxnSpPr>
        <p:spPr>
          <a:xfrm flipH="1">
            <a:off x="2992755" y="3876115"/>
            <a:ext cx="738188" cy="444484"/>
          </a:xfrm>
          <a:prstGeom prst="straightConnector1">
            <a:avLst/>
          </a:prstGeom>
          <a:noFill/>
          <a:ln w="76200" cap="flat" cmpd="sng" algn="ctr">
            <a:solidFill>
              <a:srgbClr val="FA7F99">
                <a:lumMod val="75000"/>
              </a:srgbClr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Freeform 9"/>
          <p:cNvSpPr/>
          <p:nvPr/>
        </p:nvSpPr>
        <p:spPr>
          <a:xfrm>
            <a:off x="763923" y="2013995"/>
            <a:ext cx="2152897" cy="2453833"/>
          </a:xfrm>
          <a:custGeom>
            <a:avLst/>
            <a:gdLst>
              <a:gd name="connsiteX0" fmla="*/ 34730 w 2152897"/>
              <a:gd name="connsiteY0" fmla="*/ 0 h 2453833"/>
              <a:gd name="connsiteX1" fmla="*/ 6 w 2152897"/>
              <a:gd name="connsiteY1" fmla="*/ 115747 h 2453833"/>
              <a:gd name="connsiteX2" fmla="*/ 23155 w 2152897"/>
              <a:gd name="connsiteY2" fmla="*/ 416689 h 2453833"/>
              <a:gd name="connsiteX3" fmla="*/ 69454 w 2152897"/>
              <a:gd name="connsiteY3" fmla="*/ 474562 h 2453833"/>
              <a:gd name="connsiteX4" fmla="*/ 127328 w 2152897"/>
              <a:gd name="connsiteY4" fmla="*/ 544010 h 2453833"/>
              <a:gd name="connsiteX5" fmla="*/ 219925 w 2152897"/>
              <a:gd name="connsiteY5" fmla="*/ 590309 h 2453833"/>
              <a:gd name="connsiteX6" fmla="*/ 1053302 w 2152897"/>
              <a:gd name="connsiteY6" fmla="*/ 613458 h 2453833"/>
              <a:gd name="connsiteX7" fmla="*/ 1134325 w 2152897"/>
              <a:gd name="connsiteY7" fmla="*/ 706056 h 2453833"/>
              <a:gd name="connsiteX8" fmla="*/ 1157474 w 2152897"/>
              <a:gd name="connsiteY8" fmla="*/ 763929 h 2453833"/>
              <a:gd name="connsiteX9" fmla="*/ 1169049 w 2152897"/>
              <a:gd name="connsiteY9" fmla="*/ 810228 h 2453833"/>
              <a:gd name="connsiteX10" fmla="*/ 1145900 w 2152897"/>
              <a:gd name="connsiteY10" fmla="*/ 879676 h 2453833"/>
              <a:gd name="connsiteX11" fmla="*/ 1088026 w 2152897"/>
              <a:gd name="connsiteY11" fmla="*/ 925975 h 2453833"/>
              <a:gd name="connsiteX12" fmla="*/ 1007004 w 2152897"/>
              <a:gd name="connsiteY12" fmla="*/ 972273 h 2453833"/>
              <a:gd name="connsiteX13" fmla="*/ 949130 w 2152897"/>
              <a:gd name="connsiteY13" fmla="*/ 1006997 h 2453833"/>
              <a:gd name="connsiteX14" fmla="*/ 810234 w 2152897"/>
              <a:gd name="connsiteY14" fmla="*/ 1041721 h 2453833"/>
              <a:gd name="connsiteX15" fmla="*/ 775510 w 2152897"/>
              <a:gd name="connsiteY15" fmla="*/ 1076446 h 2453833"/>
              <a:gd name="connsiteX16" fmla="*/ 706062 w 2152897"/>
              <a:gd name="connsiteY16" fmla="*/ 1169043 h 2453833"/>
              <a:gd name="connsiteX17" fmla="*/ 671338 w 2152897"/>
              <a:gd name="connsiteY17" fmla="*/ 1192192 h 2453833"/>
              <a:gd name="connsiteX18" fmla="*/ 601890 w 2152897"/>
              <a:gd name="connsiteY18" fmla="*/ 1273215 h 2453833"/>
              <a:gd name="connsiteX19" fmla="*/ 625039 w 2152897"/>
              <a:gd name="connsiteY19" fmla="*/ 1354238 h 2453833"/>
              <a:gd name="connsiteX20" fmla="*/ 659763 w 2152897"/>
              <a:gd name="connsiteY20" fmla="*/ 1388962 h 2453833"/>
              <a:gd name="connsiteX21" fmla="*/ 729211 w 2152897"/>
              <a:gd name="connsiteY21" fmla="*/ 1446835 h 2453833"/>
              <a:gd name="connsiteX22" fmla="*/ 763935 w 2152897"/>
              <a:gd name="connsiteY22" fmla="*/ 1469985 h 2453833"/>
              <a:gd name="connsiteX23" fmla="*/ 798659 w 2152897"/>
              <a:gd name="connsiteY23" fmla="*/ 1481559 h 2453833"/>
              <a:gd name="connsiteX24" fmla="*/ 856533 w 2152897"/>
              <a:gd name="connsiteY24" fmla="*/ 1504709 h 2453833"/>
              <a:gd name="connsiteX25" fmla="*/ 891257 w 2152897"/>
              <a:gd name="connsiteY25" fmla="*/ 1516283 h 2453833"/>
              <a:gd name="connsiteX26" fmla="*/ 1041728 w 2152897"/>
              <a:gd name="connsiteY26" fmla="*/ 1527858 h 2453833"/>
              <a:gd name="connsiteX27" fmla="*/ 1261647 w 2152897"/>
              <a:gd name="connsiteY27" fmla="*/ 1574157 h 2453833"/>
              <a:gd name="connsiteX28" fmla="*/ 1446842 w 2152897"/>
              <a:gd name="connsiteY28" fmla="*/ 1632030 h 2453833"/>
              <a:gd name="connsiteX29" fmla="*/ 1585738 w 2152897"/>
              <a:gd name="connsiteY29" fmla="*/ 1666754 h 2453833"/>
              <a:gd name="connsiteX30" fmla="*/ 1620462 w 2152897"/>
              <a:gd name="connsiteY30" fmla="*/ 1689904 h 2453833"/>
              <a:gd name="connsiteX31" fmla="*/ 1794082 w 2152897"/>
              <a:gd name="connsiteY31" fmla="*/ 1701478 h 2453833"/>
              <a:gd name="connsiteX32" fmla="*/ 1875105 w 2152897"/>
              <a:gd name="connsiteY32" fmla="*/ 1724628 h 2453833"/>
              <a:gd name="connsiteX33" fmla="*/ 1932978 w 2152897"/>
              <a:gd name="connsiteY33" fmla="*/ 1736202 h 2453833"/>
              <a:gd name="connsiteX34" fmla="*/ 2014001 w 2152897"/>
              <a:gd name="connsiteY34" fmla="*/ 1805651 h 2453833"/>
              <a:gd name="connsiteX35" fmla="*/ 2025576 w 2152897"/>
              <a:gd name="connsiteY35" fmla="*/ 1921397 h 2453833"/>
              <a:gd name="connsiteX36" fmla="*/ 2048725 w 2152897"/>
              <a:gd name="connsiteY36" fmla="*/ 1956121 h 2453833"/>
              <a:gd name="connsiteX37" fmla="*/ 2060300 w 2152897"/>
              <a:gd name="connsiteY37" fmla="*/ 2268638 h 2453833"/>
              <a:gd name="connsiteX38" fmla="*/ 2071874 w 2152897"/>
              <a:gd name="connsiteY38" fmla="*/ 2349661 h 2453833"/>
              <a:gd name="connsiteX39" fmla="*/ 2152897 w 2152897"/>
              <a:gd name="connsiteY39" fmla="*/ 2453833 h 245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152897" h="2453833">
                <a:moveTo>
                  <a:pt x="34730" y="0"/>
                </a:moveTo>
                <a:cubicBezTo>
                  <a:pt x="34197" y="1600"/>
                  <a:pt x="-524" y="99846"/>
                  <a:pt x="6" y="115747"/>
                </a:cubicBezTo>
                <a:cubicBezTo>
                  <a:pt x="3358" y="216301"/>
                  <a:pt x="12802" y="316613"/>
                  <a:pt x="23155" y="416689"/>
                </a:cubicBezTo>
                <a:cubicBezTo>
                  <a:pt x="27816" y="461742"/>
                  <a:pt x="37478" y="447915"/>
                  <a:pt x="69454" y="474562"/>
                </a:cubicBezTo>
                <a:cubicBezTo>
                  <a:pt x="183226" y="569372"/>
                  <a:pt x="36279" y="452963"/>
                  <a:pt x="127328" y="544010"/>
                </a:cubicBezTo>
                <a:cubicBezTo>
                  <a:pt x="143652" y="560333"/>
                  <a:pt x="202439" y="589401"/>
                  <a:pt x="219925" y="590309"/>
                </a:cubicBezTo>
                <a:cubicBezTo>
                  <a:pt x="497450" y="604726"/>
                  <a:pt x="775510" y="605742"/>
                  <a:pt x="1053302" y="613458"/>
                </a:cubicBezTo>
                <a:cubicBezTo>
                  <a:pt x="1083474" y="643630"/>
                  <a:pt x="1115183" y="667773"/>
                  <a:pt x="1134325" y="706056"/>
                </a:cubicBezTo>
                <a:cubicBezTo>
                  <a:pt x="1143617" y="724640"/>
                  <a:pt x="1150904" y="744218"/>
                  <a:pt x="1157474" y="763929"/>
                </a:cubicBezTo>
                <a:cubicBezTo>
                  <a:pt x="1162505" y="779021"/>
                  <a:pt x="1165191" y="794795"/>
                  <a:pt x="1169049" y="810228"/>
                </a:cubicBezTo>
                <a:cubicBezTo>
                  <a:pt x="1161333" y="833377"/>
                  <a:pt x="1156813" y="857851"/>
                  <a:pt x="1145900" y="879676"/>
                </a:cubicBezTo>
                <a:cubicBezTo>
                  <a:pt x="1136280" y="898915"/>
                  <a:pt x="1102043" y="914294"/>
                  <a:pt x="1088026" y="925975"/>
                </a:cubicBezTo>
                <a:cubicBezTo>
                  <a:pt x="1028920" y="975231"/>
                  <a:pt x="1081946" y="953538"/>
                  <a:pt x="1007004" y="972273"/>
                </a:cubicBezTo>
                <a:cubicBezTo>
                  <a:pt x="978891" y="1000386"/>
                  <a:pt x="990110" y="996069"/>
                  <a:pt x="949130" y="1006997"/>
                </a:cubicBezTo>
                <a:cubicBezTo>
                  <a:pt x="903018" y="1019293"/>
                  <a:pt x="810234" y="1041721"/>
                  <a:pt x="810234" y="1041721"/>
                </a:cubicBezTo>
                <a:cubicBezTo>
                  <a:pt x="798659" y="1053296"/>
                  <a:pt x="785876" y="1063777"/>
                  <a:pt x="775510" y="1076446"/>
                </a:cubicBezTo>
                <a:cubicBezTo>
                  <a:pt x="751078" y="1106307"/>
                  <a:pt x="738164" y="1147642"/>
                  <a:pt x="706062" y="1169043"/>
                </a:cubicBezTo>
                <a:cubicBezTo>
                  <a:pt x="694487" y="1176759"/>
                  <a:pt x="681900" y="1183139"/>
                  <a:pt x="671338" y="1192192"/>
                </a:cubicBezTo>
                <a:cubicBezTo>
                  <a:pt x="627677" y="1229616"/>
                  <a:pt x="629195" y="1232257"/>
                  <a:pt x="601890" y="1273215"/>
                </a:cubicBezTo>
                <a:cubicBezTo>
                  <a:pt x="603434" y="1279393"/>
                  <a:pt x="618395" y="1344272"/>
                  <a:pt x="625039" y="1354238"/>
                </a:cubicBezTo>
                <a:cubicBezTo>
                  <a:pt x="634119" y="1367858"/>
                  <a:pt x="649110" y="1376534"/>
                  <a:pt x="659763" y="1388962"/>
                </a:cubicBezTo>
                <a:cubicBezTo>
                  <a:pt x="710216" y="1447824"/>
                  <a:pt x="670867" y="1427388"/>
                  <a:pt x="729211" y="1446835"/>
                </a:cubicBezTo>
                <a:cubicBezTo>
                  <a:pt x="740786" y="1454552"/>
                  <a:pt x="751492" y="1463764"/>
                  <a:pt x="763935" y="1469985"/>
                </a:cubicBezTo>
                <a:cubicBezTo>
                  <a:pt x="774848" y="1475441"/>
                  <a:pt x="787235" y="1477275"/>
                  <a:pt x="798659" y="1481559"/>
                </a:cubicBezTo>
                <a:cubicBezTo>
                  <a:pt x="818114" y="1488854"/>
                  <a:pt x="837078" y="1497414"/>
                  <a:pt x="856533" y="1504709"/>
                </a:cubicBezTo>
                <a:cubicBezTo>
                  <a:pt x="867957" y="1508993"/>
                  <a:pt x="879151" y="1514770"/>
                  <a:pt x="891257" y="1516283"/>
                </a:cubicBezTo>
                <a:cubicBezTo>
                  <a:pt x="941174" y="1522522"/>
                  <a:pt x="991571" y="1524000"/>
                  <a:pt x="1041728" y="1527858"/>
                </a:cubicBezTo>
                <a:cubicBezTo>
                  <a:pt x="1090688" y="1536760"/>
                  <a:pt x="1208085" y="1555253"/>
                  <a:pt x="1261647" y="1574157"/>
                </a:cubicBezTo>
                <a:cubicBezTo>
                  <a:pt x="1446981" y="1639569"/>
                  <a:pt x="1287829" y="1609315"/>
                  <a:pt x="1446842" y="1632030"/>
                </a:cubicBezTo>
                <a:cubicBezTo>
                  <a:pt x="1651614" y="1713942"/>
                  <a:pt x="1324518" y="1588388"/>
                  <a:pt x="1585738" y="1666754"/>
                </a:cubicBezTo>
                <a:cubicBezTo>
                  <a:pt x="1599062" y="1670751"/>
                  <a:pt x="1606740" y="1687617"/>
                  <a:pt x="1620462" y="1689904"/>
                </a:cubicBezTo>
                <a:cubicBezTo>
                  <a:pt x="1677675" y="1699439"/>
                  <a:pt x="1736209" y="1697620"/>
                  <a:pt x="1794082" y="1701478"/>
                </a:cubicBezTo>
                <a:cubicBezTo>
                  <a:pt x="1821090" y="1709195"/>
                  <a:pt x="1847855" y="1717816"/>
                  <a:pt x="1875105" y="1724628"/>
                </a:cubicBezTo>
                <a:cubicBezTo>
                  <a:pt x="1894191" y="1729399"/>
                  <a:pt x="1915001" y="1728212"/>
                  <a:pt x="1932978" y="1736202"/>
                </a:cubicBezTo>
                <a:cubicBezTo>
                  <a:pt x="1959704" y="1748080"/>
                  <a:pt x="1993356" y="1785006"/>
                  <a:pt x="2014001" y="1805651"/>
                </a:cubicBezTo>
                <a:cubicBezTo>
                  <a:pt x="2017859" y="1844233"/>
                  <a:pt x="2016857" y="1883616"/>
                  <a:pt x="2025576" y="1921397"/>
                </a:cubicBezTo>
                <a:cubicBezTo>
                  <a:pt x="2028704" y="1934952"/>
                  <a:pt x="2047341" y="1942279"/>
                  <a:pt x="2048725" y="1956121"/>
                </a:cubicBezTo>
                <a:cubicBezTo>
                  <a:pt x="2059098" y="2059847"/>
                  <a:pt x="2054179" y="2164574"/>
                  <a:pt x="2060300" y="2268638"/>
                </a:cubicBezTo>
                <a:cubicBezTo>
                  <a:pt x="2061902" y="2295873"/>
                  <a:pt x="2059673" y="2325259"/>
                  <a:pt x="2071874" y="2349661"/>
                </a:cubicBezTo>
                <a:cubicBezTo>
                  <a:pt x="2091547" y="2389007"/>
                  <a:pt x="2152897" y="2453833"/>
                  <a:pt x="2152897" y="2453833"/>
                </a:cubicBezTo>
              </a:path>
            </a:pathLst>
          </a:cu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ute and Puffy Cartoon Clouds Stock Footage Video (100% Royalty ...">
            <a:extLst>
              <a:ext uri="{FF2B5EF4-FFF2-40B4-BE49-F238E27FC236}">
                <a16:creationId xmlns:a16="http://schemas.microsoft.com/office/drawing/2014/main" id="{0D78F086-3262-4E62-89D2-C1CBBB571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3"/>
          <a:stretch/>
        </p:blipFill>
        <p:spPr bwMode="auto">
          <a:xfrm flipH="1">
            <a:off x="6988078" y="3902088"/>
            <a:ext cx="1749354" cy="1311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77ADDB-CE16-41B7-BF90-D178435D384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518" y="1708722"/>
            <a:ext cx="1578559" cy="10309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9E8081-32AD-468F-9873-DD35FAE3A8E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13" y="624568"/>
            <a:ext cx="886877" cy="1018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80BE7C2-9283-44B0-8F55-7169069D3CF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9291">
            <a:off x="7014230" y="2896699"/>
            <a:ext cx="1123318" cy="849229"/>
          </a:xfrm>
          <a:prstGeom prst="rect">
            <a:avLst/>
          </a:prstGeom>
        </p:spPr>
      </p:pic>
      <p:pic>
        <p:nvPicPr>
          <p:cNvPr id="1026" name="Picture 2" descr="Clocks clipart animated gif, Picture #733843 clocks clipart ..."/>
          <p:cNvPicPr>
            <a:picLocks noChangeAspect="1" noChangeArrowheads="1" noCrop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755" y="162755"/>
            <a:ext cx="1175151" cy="117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18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8" name="chimes.wav"/>
          </p:stSnd>
        </p:sndAc>
      </p:transition>
    </mc:Choice>
    <mc:Fallback xmlns="">
      <p:transition spd="med">
        <p:fade/>
        <p:sndAc>
          <p:stSnd>
            <p:snd r:embed="rId3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1" presetClass="exit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1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8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43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13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8" grpId="0" animBg="1"/>
      <p:bldP spid="15" grpId="0" animBg="1"/>
      <p:bldP spid="1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B78CEE-D70D-4322-9399-98BA8F8D6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68"/>
            <a:ext cx="7273918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20A966-B8B4-4B6E-86D2-48654E6B507B}"/>
              </a:ext>
            </a:extLst>
          </p:cNvPr>
          <p:cNvSpPr txBox="1">
            <a:spLocks/>
          </p:cNvSpPr>
          <p:nvPr/>
        </p:nvSpPr>
        <p:spPr>
          <a:xfrm>
            <a:off x="1447800" y="-32368"/>
            <a:ext cx="7239000" cy="336611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Broadway" panose="04040905080B02020502" pitchFamily="82" charset="0"/>
              </a:rPr>
              <a:t>Let’s talk !</a:t>
            </a:r>
            <a:endParaRPr lang="en-US" sz="88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DC08A-F6B3-4D8D-AF31-771CBF11D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04" y="1200946"/>
            <a:ext cx="3935996" cy="39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6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1577792" y="1604115"/>
            <a:ext cx="6324854" cy="1598305"/>
          </a:xfrm>
          <a:prstGeom prst="roundRect">
            <a:avLst>
              <a:gd name="adj" fmla="val 500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3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62" y="2049832"/>
            <a:ext cx="1411438" cy="706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623757">
            <a:off x="3407629" y="1014676"/>
            <a:ext cx="2665176" cy="2665176"/>
          </a:xfrm>
          <a:prstGeom prst="rect">
            <a:avLst/>
          </a:prstGeom>
          <a:noFill/>
          <a:ln>
            <a:noFill/>
          </a:ln>
          <a:effectLst>
            <a:outerShdw blurRad="177800" sx="102000" sy="102000" algn="ctr" rotWithShape="0">
              <a:prstClr val="black">
                <a:alpha val="65000"/>
              </a:prstClr>
            </a:outerShdw>
          </a:effectLst>
        </p:spPr>
      </p:pic>
      <p:sp>
        <p:nvSpPr>
          <p:cNvPr id="35" name="34 Elipse"/>
          <p:cNvSpPr/>
          <p:nvPr/>
        </p:nvSpPr>
        <p:spPr>
          <a:xfrm>
            <a:off x="4634796" y="2238021"/>
            <a:ext cx="210840" cy="23653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EFE49-CEC3-4D77-BD5C-E0B2BB58AA82}"/>
              </a:ext>
            </a:extLst>
          </p:cNvPr>
          <p:cNvSpPr txBox="1">
            <a:spLocks/>
          </p:cNvSpPr>
          <p:nvPr/>
        </p:nvSpPr>
        <p:spPr>
          <a:xfrm>
            <a:off x="705606" y="17639"/>
            <a:ext cx="7858379" cy="31131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+mn-lt"/>
              </a:rPr>
              <a:t>My color wheel </a:t>
            </a:r>
            <a:endParaRPr lang="en-US" sz="60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F326B-2C6A-4AB0-BCEE-AE69D5E17D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70" y="3406908"/>
            <a:ext cx="1986530" cy="1986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EFA95-ED3C-4F3C-BC74-7F4FCE3D13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28950"/>
            <a:ext cx="2364488" cy="2364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0D94D8-16D3-4CD3-8589-7396B27397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96" y="3691184"/>
            <a:ext cx="5638800" cy="1417977"/>
          </a:xfrm>
          <a:prstGeom prst="rect">
            <a:avLst/>
          </a:prstGeom>
        </p:spPr>
      </p:pic>
      <p:pic>
        <p:nvPicPr>
          <p:cNvPr id="11" name="Picture 2" descr="Top Think Different Stickers for Android &amp; iOS | Gfycat">
            <a:extLst>
              <a:ext uri="{FF2B5EF4-FFF2-40B4-BE49-F238E27FC236}">
                <a16:creationId xmlns:a16="http://schemas.microsoft.com/office/drawing/2014/main" id="{AD7F8C88-DC19-4B3F-A3F2-A9F1AACA78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57" y="1726864"/>
            <a:ext cx="1261965" cy="126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TSBLUE">
            <a:hlinkClick r:id="" action="ppaction://media"/>
            <a:extLst>
              <a:ext uri="{FF2B5EF4-FFF2-40B4-BE49-F238E27FC236}">
                <a16:creationId xmlns:a16="http://schemas.microsoft.com/office/drawing/2014/main" id="{3FF87015-03C1-446A-8B30-D43B9BB9F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4501" y="1294466"/>
            <a:ext cx="398182" cy="398182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>
          <a:xfrm>
            <a:off x="1575049" y="735547"/>
            <a:ext cx="6075293" cy="1361084"/>
          </a:xfrm>
          <a:prstGeom prst="roundRect">
            <a:avLst>
              <a:gd name="adj" fmla="val 5000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8235" y="740206"/>
            <a:ext cx="841816" cy="1385201"/>
          </a:xfrm>
          <a:prstGeom prst="rect">
            <a:avLst/>
          </a:prstGeom>
        </p:spPr>
      </p:pic>
      <p:pic>
        <p:nvPicPr>
          <p:cNvPr id="5123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387071">
            <a:off x="3502267" y="269546"/>
            <a:ext cx="2326522" cy="2326522"/>
          </a:xfrm>
          <a:prstGeom prst="rect">
            <a:avLst/>
          </a:prstGeom>
          <a:noFill/>
          <a:ln>
            <a:noFill/>
          </a:ln>
          <a:effectLst>
            <a:outerShdw blurRad="177800" sx="102000" sy="102000" algn="ctr" rotWithShape="0">
              <a:prstClr val="black">
                <a:alpha val="65000"/>
              </a:prstClr>
            </a:outerShdw>
          </a:effectLst>
        </p:spPr>
      </p:pic>
      <p:sp>
        <p:nvSpPr>
          <p:cNvPr id="16" name="15 Elipse"/>
          <p:cNvSpPr/>
          <p:nvPr/>
        </p:nvSpPr>
        <p:spPr>
          <a:xfrm>
            <a:off x="4473497" y="1227982"/>
            <a:ext cx="391137" cy="39113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695" y="1154453"/>
            <a:ext cx="1078148" cy="538195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3065415" y="2681087"/>
            <a:ext cx="3530351" cy="461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ES_tradnl" sz="2400" b="1" dirty="0">
                <a:solidFill>
                  <a:srgbClr val="FF0000"/>
                </a:solidFill>
                <a:latin typeface="Calibri"/>
              </a:rPr>
              <a:t>WHAT COLOR IS IT ?</a:t>
            </a:r>
            <a:endParaRPr lang="es-E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7" name="4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400550"/>
            <a:ext cx="430583" cy="408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87374" y="526216"/>
            <a:ext cx="847865" cy="4945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8A594F6-3C1D-404A-A67E-9285ABB16437}"/>
              </a:ext>
            </a:extLst>
          </p:cNvPr>
          <p:cNvGrpSpPr/>
          <p:nvPr/>
        </p:nvGrpSpPr>
        <p:grpSpPr>
          <a:xfrm>
            <a:off x="214207" y="3466167"/>
            <a:ext cx="4967393" cy="1337880"/>
            <a:chOff x="304800" y="3278276"/>
            <a:chExt cx="4967393" cy="1337880"/>
          </a:xfrm>
        </p:grpSpPr>
        <p:sp>
          <p:nvSpPr>
            <p:cNvPr id="49" name="4 Rectángulo redondeado">
              <a:extLst>
                <a:ext uri="{FF2B5EF4-FFF2-40B4-BE49-F238E27FC236}">
                  <a16:creationId xmlns:a16="http://schemas.microsoft.com/office/drawing/2014/main" id="{38DBC500-0360-4E80-91B6-45B22BFA9905}"/>
                </a:ext>
              </a:extLst>
            </p:cNvPr>
            <p:cNvSpPr/>
            <p:nvPr/>
          </p:nvSpPr>
          <p:spPr>
            <a:xfrm>
              <a:off x="304800" y="3367213"/>
              <a:ext cx="2699432" cy="12375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innerShdw blurRad="165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s-ES_tradnl" sz="4000" b="1" dirty="0" err="1">
                  <a:solidFill>
                    <a:srgbClr val="002060"/>
                  </a:solidFill>
                  <a:latin typeface="Calibri"/>
                </a:rPr>
                <a:t>IT’S</a:t>
              </a:r>
              <a:r>
                <a:rPr lang="es-ES_tradnl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s-ES_tradnl" sz="4000" b="1" dirty="0">
                  <a:solidFill>
                    <a:srgbClr val="0070C0"/>
                  </a:solidFill>
                  <a:latin typeface="Calibri"/>
                </a:rPr>
                <a:t>BLUE</a:t>
              </a:r>
              <a:r>
                <a:rPr lang="es-ES_tradnl" sz="4000" b="1" dirty="0">
                  <a:solidFill>
                    <a:srgbClr val="002060"/>
                  </a:solidFill>
                  <a:latin typeface="Calibri"/>
                </a:rPr>
                <a:t>.</a:t>
              </a:r>
              <a:endParaRPr lang="es-ES" sz="4000" b="1" dirty="0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2050" name="Picture 2" descr="44 Blue Watercolor Brush Stroke (PNG Transparent) Vol. 3 | OnlyGFX.com">
              <a:extLst>
                <a:ext uri="{FF2B5EF4-FFF2-40B4-BE49-F238E27FC236}">
                  <a16:creationId xmlns:a16="http://schemas.microsoft.com/office/drawing/2014/main" id="{DD31B535-4A63-4AB4-B462-C9F48FC04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2"/>
            <a:stretch/>
          </p:blipFill>
          <p:spPr bwMode="auto">
            <a:xfrm>
              <a:off x="3146539" y="3278276"/>
              <a:ext cx="2125654" cy="1337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ADC1CE3-3A08-4A40-9A97-1B8DCB7605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22" y="2482600"/>
            <a:ext cx="1751421" cy="2590351"/>
          </a:xfrm>
          <a:prstGeom prst="rect">
            <a:avLst/>
          </a:prstGeom>
        </p:spPr>
      </p:pic>
      <p:pic>
        <p:nvPicPr>
          <p:cNvPr id="29" name="Picture 2" descr="Top Think Different Stickers for Android &amp; iOS | Gfycat">
            <a:extLst>
              <a:ext uri="{FF2B5EF4-FFF2-40B4-BE49-F238E27FC236}">
                <a16:creationId xmlns:a16="http://schemas.microsoft.com/office/drawing/2014/main" id="{404B8162-B7D4-4D9F-858E-BA989FFE92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45" y="867780"/>
            <a:ext cx="1130051" cy="11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ute and Puffy Cartoon Clouds Stock Footage Video (100% Royalty ...">
            <a:extLst>
              <a:ext uri="{FF2B5EF4-FFF2-40B4-BE49-F238E27FC236}">
                <a16:creationId xmlns:a16="http://schemas.microsoft.com/office/drawing/2014/main" id="{0D78F086-3262-4E62-89D2-C1CBBB571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3"/>
          <a:stretch/>
        </p:blipFill>
        <p:spPr bwMode="auto">
          <a:xfrm flipH="1">
            <a:off x="5308667" y="3517939"/>
            <a:ext cx="1749354" cy="1311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0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TS GREEN">
            <a:hlinkClick r:id="" action="ppaction://media"/>
            <a:extLst>
              <a:ext uri="{FF2B5EF4-FFF2-40B4-BE49-F238E27FC236}">
                <a16:creationId xmlns:a16="http://schemas.microsoft.com/office/drawing/2014/main" id="{11890637-5A73-475B-9374-71A4BE5246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229" y="1156216"/>
            <a:ext cx="609600" cy="609600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>
          <a:xfrm>
            <a:off x="1534353" y="742950"/>
            <a:ext cx="6075293" cy="1361084"/>
          </a:xfrm>
          <a:prstGeom prst="roundRect">
            <a:avLst>
              <a:gd name="adj" fmla="val 5000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8235" y="740206"/>
            <a:ext cx="841816" cy="1385201"/>
          </a:xfrm>
          <a:prstGeom prst="rect">
            <a:avLst/>
          </a:prstGeom>
        </p:spPr>
      </p:pic>
      <p:pic>
        <p:nvPicPr>
          <p:cNvPr id="5123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275178">
            <a:off x="3502267" y="269546"/>
            <a:ext cx="2326522" cy="2326522"/>
          </a:xfrm>
          <a:prstGeom prst="rect">
            <a:avLst/>
          </a:prstGeom>
          <a:noFill/>
          <a:ln>
            <a:noFill/>
          </a:ln>
          <a:effectLst>
            <a:outerShdw blurRad="177800" sx="102000" sy="102000" algn="ctr" rotWithShape="0">
              <a:prstClr val="black">
                <a:alpha val="65000"/>
              </a:prstClr>
            </a:outerShdw>
          </a:effectLst>
        </p:spPr>
      </p:pic>
      <p:sp>
        <p:nvSpPr>
          <p:cNvPr id="16" name="15 Elipse"/>
          <p:cNvSpPr/>
          <p:nvPr/>
        </p:nvSpPr>
        <p:spPr>
          <a:xfrm>
            <a:off x="4551228" y="1346344"/>
            <a:ext cx="228600" cy="22934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695" y="1154453"/>
            <a:ext cx="1078148" cy="538195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3065415" y="2681087"/>
            <a:ext cx="3530351" cy="461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COLOR IS IT ?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4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400550"/>
            <a:ext cx="430583" cy="408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87374" y="526216"/>
            <a:ext cx="847865" cy="4945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46FE77-2897-4F07-ABAC-2DC9824BD3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82" y="1928451"/>
            <a:ext cx="2121642" cy="31379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F405FF-AA0E-44B0-BC91-3C2771D5B952}"/>
              </a:ext>
            </a:extLst>
          </p:cNvPr>
          <p:cNvGrpSpPr/>
          <p:nvPr/>
        </p:nvGrpSpPr>
        <p:grpSpPr>
          <a:xfrm>
            <a:off x="81669" y="3449493"/>
            <a:ext cx="5196970" cy="1196654"/>
            <a:chOff x="81669" y="3389661"/>
            <a:chExt cx="5196970" cy="1316319"/>
          </a:xfrm>
        </p:grpSpPr>
        <p:sp>
          <p:nvSpPr>
            <p:cNvPr id="49" name="4 Rectángulo redondeado">
              <a:extLst>
                <a:ext uri="{FF2B5EF4-FFF2-40B4-BE49-F238E27FC236}">
                  <a16:creationId xmlns:a16="http://schemas.microsoft.com/office/drawing/2014/main" id="{38DBC500-0360-4E80-91B6-45B22BFA9905}"/>
                </a:ext>
              </a:extLst>
            </p:cNvPr>
            <p:cNvSpPr/>
            <p:nvPr/>
          </p:nvSpPr>
          <p:spPr>
            <a:xfrm>
              <a:off x="81669" y="3389661"/>
              <a:ext cx="2585331" cy="12231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innerShdw blurRad="165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IT’S </a:t>
              </a:r>
              <a:r>
                <a:rPr kumimoji="0" lang="es-ES_trad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GREEN. 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74" name="Picture 2" descr="37 Green Watercolor Brush Stroke (PNG Transparent) Vol. 3 ...">
              <a:extLst>
                <a:ext uri="{FF2B5EF4-FFF2-40B4-BE49-F238E27FC236}">
                  <a16:creationId xmlns:a16="http://schemas.microsoft.com/office/drawing/2014/main" id="{17DE51C7-6770-47AE-9402-9FCE56566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843" y="3458735"/>
              <a:ext cx="2382796" cy="124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Top Think Different Stickers for Android &amp; iOS | Gfycat">
            <a:extLst>
              <a:ext uri="{FF2B5EF4-FFF2-40B4-BE49-F238E27FC236}">
                <a16:creationId xmlns:a16="http://schemas.microsoft.com/office/drawing/2014/main" id="{C510342C-EF65-4B26-8E64-0A70C3FDB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45" y="867780"/>
            <a:ext cx="1130051" cy="11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0BE7C2-9283-44B0-8F55-7169069D3CF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9291">
            <a:off x="5333383" y="3485954"/>
            <a:ext cx="1629788" cy="123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TS RED">
            <a:hlinkClick r:id="" action="ppaction://media"/>
            <a:extLst>
              <a:ext uri="{FF2B5EF4-FFF2-40B4-BE49-F238E27FC236}">
                <a16:creationId xmlns:a16="http://schemas.microsoft.com/office/drawing/2014/main" id="{478C8819-5D77-42EA-9AF7-E7BE053F5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229" y="1244115"/>
            <a:ext cx="609600" cy="609600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>
          <a:xfrm>
            <a:off x="1575049" y="735547"/>
            <a:ext cx="6075293" cy="1361084"/>
          </a:xfrm>
          <a:prstGeom prst="roundRect">
            <a:avLst>
              <a:gd name="adj" fmla="val 5000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8235" y="740206"/>
            <a:ext cx="841816" cy="1385201"/>
          </a:xfrm>
          <a:prstGeom prst="rect">
            <a:avLst/>
          </a:prstGeom>
        </p:spPr>
      </p:pic>
      <p:pic>
        <p:nvPicPr>
          <p:cNvPr id="5123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271400">
            <a:off x="3502267" y="269546"/>
            <a:ext cx="2326522" cy="2326522"/>
          </a:xfrm>
          <a:prstGeom prst="rect">
            <a:avLst/>
          </a:prstGeom>
          <a:noFill/>
          <a:ln>
            <a:noFill/>
          </a:ln>
          <a:effectLst>
            <a:outerShdw blurRad="177800" sx="102000" sy="102000" algn="ctr" rotWithShape="0">
              <a:prstClr val="black">
                <a:alpha val="65000"/>
              </a:prstClr>
            </a:outerShdw>
          </a:effectLst>
        </p:spPr>
      </p:pic>
      <p:sp>
        <p:nvSpPr>
          <p:cNvPr id="16" name="15 Elipse"/>
          <p:cNvSpPr/>
          <p:nvPr/>
        </p:nvSpPr>
        <p:spPr>
          <a:xfrm>
            <a:off x="4551228" y="1346344"/>
            <a:ext cx="228600" cy="22934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695" y="1154453"/>
            <a:ext cx="1078148" cy="538195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3200400" y="2646934"/>
            <a:ext cx="3530351" cy="461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COLOR IS IT ?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4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400550"/>
            <a:ext cx="430583" cy="408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87374" y="526216"/>
            <a:ext cx="847865" cy="4945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46FE77-2897-4F07-ABAC-2DC9824BD3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82" y="1928451"/>
            <a:ext cx="2121642" cy="3137908"/>
          </a:xfrm>
          <a:prstGeom prst="rect">
            <a:avLst/>
          </a:prstGeom>
        </p:spPr>
      </p:pic>
      <p:sp>
        <p:nvSpPr>
          <p:cNvPr id="49" name="4 Rectángulo redondeado">
            <a:extLst>
              <a:ext uri="{FF2B5EF4-FFF2-40B4-BE49-F238E27FC236}">
                <a16:creationId xmlns:a16="http://schemas.microsoft.com/office/drawing/2014/main" id="{38DBC500-0360-4E80-91B6-45B22BFA9905}"/>
              </a:ext>
            </a:extLst>
          </p:cNvPr>
          <p:cNvSpPr/>
          <p:nvPr/>
        </p:nvSpPr>
        <p:spPr>
          <a:xfrm>
            <a:off x="81669" y="3389661"/>
            <a:ext cx="2280531" cy="12231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 descr="brochazos de pintura png - red PNG image with transparent ...">
            <a:extLst>
              <a:ext uri="{FF2B5EF4-FFF2-40B4-BE49-F238E27FC236}">
                <a16:creationId xmlns:a16="http://schemas.microsoft.com/office/drawing/2014/main" id="{565F0E55-974C-4A7B-BAD7-5A719B7B1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65" b="35992"/>
          <a:stretch/>
        </p:blipFill>
        <p:spPr bwMode="auto">
          <a:xfrm>
            <a:off x="2387249" y="3493768"/>
            <a:ext cx="2767563" cy="111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op Think Different Stickers for Android &amp; iOS | Gfycat">
            <a:extLst>
              <a:ext uri="{FF2B5EF4-FFF2-40B4-BE49-F238E27FC236}">
                <a16:creationId xmlns:a16="http://schemas.microsoft.com/office/drawing/2014/main" id="{3A26C7C4-19B9-4C53-999D-2671BEF5B0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45" y="867780"/>
            <a:ext cx="1130051" cy="11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9E8081-32AD-468F-9873-DD35FAE3A8E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00" y="3077555"/>
            <a:ext cx="1537804" cy="17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TSBLACK">
            <a:hlinkClick r:id="" action="ppaction://media"/>
            <a:extLst>
              <a:ext uri="{FF2B5EF4-FFF2-40B4-BE49-F238E27FC236}">
                <a16:creationId xmlns:a16="http://schemas.microsoft.com/office/drawing/2014/main" id="{04941EFA-062E-4696-9389-2C17197B5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9473" y="1219860"/>
            <a:ext cx="304800" cy="304800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>
          <a:xfrm>
            <a:off x="1575049" y="735547"/>
            <a:ext cx="6075293" cy="1361084"/>
          </a:xfrm>
          <a:prstGeom prst="roundRect">
            <a:avLst>
              <a:gd name="adj" fmla="val 5000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8235" y="740206"/>
            <a:ext cx="841816" cy="1385201"/>
          </a:xfrm>
          <a:prstGeom prst="rect">
            <a:avLst/>
          </a:prstGeom>
        </p:spPr>
      </p:pic>
      <p:pic>
        <p:nvPicPr>
          <p:cNvPr id="5123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954442">
            <a:off x="3502267" y="269546"/>
            <a:ext cx="2326522" cy="2326522"/>
          </a:xfrm>
          <a:prstGeom prst="rect">
            <a:avLst/>
          </a:prstGeom>
          <a:noFill/>
          <a:ln>
            <a:noFill/>
          </a:ln>
          <a:effectLst>
            <a:outerShdw blurRad="177800" sx="102000" sy="102000" algn="ctr" rotWithShape="0">
              <a:prstClr val="black">
                <a:alpha val="65000"/>
              </a:prstClr>
            </a:outerShdw>
          </a:effectLst>
        </p:spPr>
      </p:pic>
      <p:sp>
        <p:nvSpPr>
          <p:cNvPr id="16" name="15 Elipse"/>
          <p:cNvSpPr/>
          <p:nvPr/>
        </p:nvSpPr>
        <p:spPr>
          <a:xfrm>
            <a:off x="4551228" y="1346344"/>
            <a:ext cx="228600" cy="22934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695" y="1154453"/>
            <a:ext cx="1078148" cy="538195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3038819" y="2714490"/>
            <a:ext cx="3530351" cy="461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COLOR IS IT ?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4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400550"/>
            <a:ext cx="430583" cy="408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87374" y="526216"/>
            <a:ext cx="847865" cy="4945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46FE77-2897-4F07-ABAC-2DC9824BD3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57" y="2130064"/>
            <a:ext cx="1918523" cy="2837495"/>
          </a:xfrm>
          <a:prstGeom prst="rect">
            <a:avLst/>
          </a:prstGeom>
        </p:spPr>
      </p:pic>
      <p:sp>
        <p:nvSpPr>
          <p:cNvPr id="49" name="4 Rectángulo redondeado">
            <a:extLst>
              <a:ext uri="{FF2B5EF4-FFF2-40B4-BE49-F238E27FC236}">
                <a16:creationId xmlns:a16="http://schemas.microsoft.com/office/drawing/2014/main" id="{38DBC500-0360-4E80-91B6-45B22BFA9905}"/>
              </a:ext>
            </a:extLst>
          </p:cNvPr>
          <p:cNvSpPr/>
          <p:nvPr/>
        </p:nvSpPr>
        <p:spPr>
          <a:xfrm>
            <a:off x="81669" y="3389661"/>
            <a:ext cx="2280531" cy="12231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ES_tradnl" sz="4000" b="1" dirty="0">
                <a:solidFill>
                  <a:schemeClr val="tx1"/>
                </a:solidFill>
                <a:latin typeface="Calibri"/>
              </a:rPr>
              <a:t>BLACK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Top Think Different Stickers for Android &amp; iOS | Gfycat">
            <a:extLst>
              <a:ext uri="{FF2B5EF4-FFF2-40B4-BE49-F238E27FC236}">
                <a16:creationId xmlns:a16="http://schemas.microsoft.com/office/drawing/2014/main" id="{3A26C7C4-19B9-4C53-999D-2671BEF5B0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45" y="867780"/>
            <a:ext cx="1130051" cy="11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 Text Box Png &amp; Free Black Text Box.png Transparent Images ...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35" t="13813" r="6285" b="8554"/>
          <a:stretch/>
        </p:blipFill>
        <p:spPr bwMode="auto">
          <a:xfrm>
            <a:off x="2381842" y="3476141"/>
            <a:ext cx="2571158" cy="14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77ADDB-CE16-41B7-BF90-D178435D38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2290" y="3396424"/>
            <a:ext cx="2114171" cy="138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Flowers Spring Sticker by Liana Hughes Creative for iOS &amp; Android | GIPHY">
            <a:extLst>
              <a:ext uri="{FF2B5EF4-FFF2-40B4-BE49-F238E27FC236}">
                <a16:creationId xmlns:a16="http://schemas.microsoft.com/office/drawing/2014/main" id="{FD50318C-60CC-4240-B06F-D7CA29FD8A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201" y="-923443"/>
            <a:ext cx="3427721" cy="365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Flowers Spring Sticker by Liana Hughes Creative for iOS &amp; Android | GIPHY">
            <a:extLst>
              <a:ext uri="{FF2B5EF4-FFF2-40B4-BE49-F238E27FC236}">
                <a16:creationId xmlns:a16="http://schemas.microsoft.com/office/drawing/2014/main" id="{38D53F41-F832-4B58-B579-10A4DCFD28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90" y="2715838"/>
            <a:ext cx="3427721" cy="365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lowers Spring Sticker by Liana Hughes Creative for iOS &amp; Android | GIPHY">
            <a:extLst>
              <a:ext uri="{FF2B5EF4-FFF2-40B4-BE49-F238E27FC236}">
                <a16:creationId xmlns:a16="http://schemas.microsoft.com/office/drawing/2014/main" id="{1143E253-9650-48D5-A1AF-435269CA1A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85" y="-552450"/>
            <a:ext cx="3427721" cy="365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lowers Spring Sticker by Liana Hughes Creative for iOS &amp; Android | GIPHY">
            <a:extLst>
              <a:ext uri="{FF2B5EF4-FFF2-40B4-BE49-F238E27FC236}">
                <a16:creationId xmlns:a16="http://schemas.microsoft.com/office/drawing/2014/main" id="{94151722-D0DF-4202-8BE8-D79F3ED8E9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817" y="1620639"/>
            <a:ext cx="3427721" cy="365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ye short version">
            <a:hlinkClick r:id="" action="ppaction://media"/>
            <a:extLst>
              <a:ext uri="{FF2B5EF4-FFF2-40B4-BE49-F238E27FC236}">
                <a16:creationId xmlns:a16="http://schemas.microsoft.com/office/drawing/2014/main" id="{8BC68AFF-A1B4-41CE-A9AA-69654FA79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4213648"/>
            <a:ext cx="457200" cy="457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81D9A3-EA41-411F-968B-7403F173D7CE}"/>
              </a:ext>
            </a:extLst>
          </p:cNvPr>
          <p:cNvSpPr txBox="1">
            <a:spLocks/>
          </p:cNvSpPr>
          <p:nvPr/>
        </p:nvSpPr>
        <p:spPr>
          <a:xfrm>
            <a:off x="1686755" y="1834748"/>
            <a:ext cx="6400800" cy="13862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.VnRevue" panose="020B7200000000000000" pitchFamily="34" charset="0"/>
              </a:rPr>
              <a:t>Goodbye!</a:t>
            </a:r>
            <a:endParaRPr lang="en-US" sz="72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latin typeface=".VnRevue" panose="020B7200000000000000" pitchFamily="34" charset="0"/>
            </a:endParaRPr>
          </a:p>
        </p:txBody>
      </p:sp>
      <p:pic>
        <p:nvPicPr>
          <p:cNvPr id="3074" name="Picture 2" descr="Molang Animated Gif Transparent &amp; PNG Clipart Free Download - YAWD">
            <a:extLst>
              <a:ext uri="{FF2B5EF4-FFF2-40B4-BE49-F238E27FC236}">
                <a16:creationId xmlns:a16="http://schemas.microsoft.com/office/drawing/2014/main" id="{EBA24D8A-11E3-42F1-BEB1-AB6F692D4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77" y="348598"/>
            <a:ext cx="2057400" cy="17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olang Animated Gif Transparent &amp; PNG Clipart Free Download - YAWD">
            <a:extLst>
              <a:ext uri="{FF2B5EF4-FFF2-40B4-BE49-F238E27FC236}">
                <a16:creationId xmlns:a16="http://schemas.microsoft.com/office/drawing/2014/main" id="{5669DC0C-8F3E-4390-9160-C6BDDBCC5E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33" y="348597"/>
            <a:ext cx="2057400" cy="17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olang Animated Gif Transparent &amp; PNG Clipart Free Download - YAWD">
            <a:extLst>
              <a:ext uri="{FF2B5EF4-FFF2-40B4-BE49-F238E27FC236}">
                <a16:creationId xmlns:a16="http://schemas.microsoft.com/office/drawing/2014/main" id="{E42A859A-4835-4701-B375-74CFC327E1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6570"/>
            <a:ext cx="2057400" cy="17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5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E0C181-499D-46CC-9078-587C523AD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1"/>
          <a:stretch/>
        </p:blipFill>
        <p:spPr>
          <a:xfrm>
            <a:off x="-304800" y="3540845"/>
            <a:ext cx="6096000" cy="1583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614" y="-422274"/>
            <a:ext cx="6303186" cy="2057399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6"/>
                </a:solidFill>
              </a:rPr>
              <a:t>Unit 1: What color is it?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2000" y="666750"/>
            <a:ext cx="5943600" cy="838200"/>
          </a:xfrm>
        </p:spPr>
        <p:txBody>
          <a:bodyPr anchor="ctr"/>
          <a:lstStyle/>
          <a:p>
            <a:pPr marL="38100" indent="0" algn="ctr">
              <a:buNone/>
            </a:pPr>
            <a:r>
              <a:rPr lang="en-US" sz="3200" b="1" dirty="0"/>
              <a:t>Lesson Two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Grammar &amp; Song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E086-62E6-4CD8-A929-A644D52CBD81}"/>
              </a:ext>
            </a:extLst>
          </p:cNvPr>
          <p:cNvGrpSpPr/>
          <p:nvPr/>
        </p:nvGrpSpPr>
        <p:grpSpPr>
          <a:xfrm rot="2042191">
            <a:off x="6497691" y="19582"/>
            <a:ext cx="3246634" cy="1623194"/>
            <a:chOff x="5039976" y="-111366"/>
            <a:chExt cx="4664349" cy="2372252"/>
          </a:xfrm>
        </p:grpSpPr>
        <p:pic>
          <p:nvPicPr>
            <p:cNvPr id="1026" name="Picture 2" descr="Kawaii Rainbow Sticker by Live Life Happy for iOS &amp; Android | GIPHY">
              <a:extLst>
                <a:ext uri="{FF2B5EF4-FFF2-40B4-BE49-F238E27FC236}">
                  <a16:creationId xmlns:a16="http://schemas.microsoft.com/office/drawing/2014/main" id="{88577E24-442B-4208-AB49-C4F79B0ADA0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2126" y="-101314"/>
              <a:ext cx="2362199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Kawaii Rainbow Sticker by Live Life Happy for iOS &amp; Android | GIPHY">
              <a:extLst>
                <a:ext uri="{FF2B5EF4-FFF2-40B4-BE49-F238E27FC236}">
                  <a16:creationId xmlns:a16="http://schemas.microsoft.com/office/drawing/2014/main" id="{19A5EAF4-BB29-4D1C-9906-C02C8AE9593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39976" y="-111366"/>
              <a:ext cx="23622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686173-F396-4DAB-873D-0A72DA0CEC4F}"/>
              </a:ext>
            </a:extLst>
          </p:cNvPr>
          <p:cNvGrpSpPr/>
          <p:nvPr/>
        </p:nvGrpSpPr>
        <p:grpSpPr>
          <a:xfrm>
            <a:off x="4448175" y="2950276"/>
            <a:ext cx="4019818" cy="1079500"/>
            <a:chOff x="2409755" y="2607208"/>
            <a:chExt cx="3667196" cy="107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2D15A7-5B60-4F63-904F-A41D21A14E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91" t="22659" r="8258" b="25076"/>
            <a:stretch/>
          </p:blipFill>
          <p:spPr bwMode="auto">
            <a:xfrm>
              <a:off x="4933950" y="2607208"/>
              <a:ext cx="1143001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7FD462-14FB-4D48-B412-5674FA2FBE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6" t="22659" r="42438" b="25076"/>
            <a:stretch/>
          </p:blipFill>
          <p:spPr bwMode="auto">
            <a:xfrm>
              <a:off x="2409755" y="2607208"/>
              <a:ext cx="2543245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 descr="Happy Day Smile Sticker by Nhena for iOS &amp; Android | GIPHY">
            <a:extLst>
              <a:ext uri="{FF2B5EF4-FFF2-40B4-BE49-F238E27FC236}">
                <a16:creationId xmlns:a16="http://schemas.microsoft.com/office/drawing/2014/main" id="{316AC5E7-F1A2-45CC-83F8-BA72240CE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37" y="1984441"/>
            <a:ext cx="1450975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ppy Day Smile Sticker by Nhena for iOS &amp; Android | GIPHY">
            <a:extLst>
              <a:ext uri="{FF2B5EF4-FFF2-40B4-BE49-F238E27FC236}">
                <a16:creationId xmlns:a16="http://schemas.microsoft.com/office/drawing/2014/main" id="{773FD362-015A-4C9E-AB18-307BBAE40D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597"/>
            <a:ext cx="1372743" cy="137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appy Day Smile Sticker by Nhena for iOS &amp; Android | GIPHY">
            <a:extLst>
              <a:ext uri="{FF2B5EF4-FFF2-40B4-BE49-F238E27FC236}">
                <a16:creationId xmlns:a16="http://schemas.microsoft.com/office/drawing/2014/main" id="{78F0C2E6-F383-43DA-B169-5E510F2176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82" y="1064705"/>
            <a:ext cx="1450975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04C635-B2CB-497F-9D83-23CEF920A5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61" y="666750"/>
            <a:ext cx="4642571" cy="46425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E1ECF1-83D9-4D4F-B8CB-94AC274C2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r="22867" b="23498"/>
          <a:stretch/>
        </p:blipFill>
        <p:spPr>
          <a:xfrm>
            <a:off x="4493886" y="3473902"/>
            <a:ext cx="4726314" cy="16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D7C1854-C16D-45E1-9DAB-DC4357993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6068">
            <a:off x="3869846" y="-727300"/>
            <a:ext cx="5741292" cy="5741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E5719-5AF4-4975-9A4E-83FFECBC8B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7"/>
          <a:stretch/>
        </p:blipFill>
        <p:spPr>
          <a:xfrm>
            <a:off x="4572000" y="4188250"/>
            <a:ext cx="4572009" cy="106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235BD-1E4D-4EEA-8A15-115A4C4E0E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7"/>
          <a:stretch/>
        </p:blipFill>
        <p:spPr>
          <a:xfrm flipH="1">
            <a:off x="0" y="4251961"/>
            <a:ext cx="5334009" cy="870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AFBDAF-7A27-45E1-9543-BE9347F6C6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1098">
            <a:off x="656389" y="-263156"/>
            <a:ext cx="1278177" cy="2512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6933F3-E61B-4DCD-9908-19D3092236C9}"/>
              </a:ext>
            </a:extLst>
          </p:cNvPr>
          <p:cNvGrpSpPr/>
          <p:nvPr/>
        </p:nvGrpSpPr>
        <p:grpSpPr>
          <a:xfrm>
            <a:off x="838200" y="1626882"/>
            <a:ext cx="7985760" cy="4515244"/>
            <a:chOff x="838200" y="1626882"/>
            <a:chExt cx="7985760" cy="45152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3DAC24-D6D7-468F-866D-20A83E17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626882"/>
              <a:ext cx="7985760" cy="3120378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6514BA6D-773F-4148-9E36-A8419BCF080F}"/>
                </a:ext>
              </a:extLst>
            </p:cNvPr>
            <p:cNvSpPr txBox="1">
              <a:spLocks/>
            </p:cNvSpPr>
            <p:nvPr/>
          </p:nvSpPr>
          <p:spPr>
            <a:xfrm>
              <a:off x="1447800" y="3028950"/>
              <a:ext cx="6400800" cy="3113176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6000" b="1" kern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egreya Sans SC Black" panose="00000A00000000000000" pitchFamily="2" charset="0"/>
                </a:rPr>
                <a:t>WARM UP</a:t>
              </a:r>
              <a:endParaRPr lang="en-US" sz="5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880083"/>
      </p:ext>
    </p:extLst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9869" y="3789362"/>
            <a:ext cx="487363" cy="487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E7207-877E-4897-907F-E073DF5E3999}"/>
              </a:ext>
            </a:extLst>
          </p:cNvPr>
          <p:cNvSpPr txBox="1">
            <a:spLocks/>
          </p:cNvSpPr>
          <p:nvPr/>
        </p:nvSpPr>
        <p:spPr>
          <a:xfrm>
            <a:off x="274320" y="361950"/>
            <a:ext cx="6400800" cy="1638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LISTEN</a:t>
            </a:r>
            <a:r>
              <a:rPr lang="en-US" sz="4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and REPEAT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F02350-1EF0-49D0-B25B-EBBD47D1B9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61" y="3409950"/>
            <a:ext cx="1880415" cy="1733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3BC047-0B55-4592-A9F6-57BAFDACD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/>
          <a:stretch/>
        </p:blipFill>
        <p:spPr>
          <a:xfrm>
            <a:off x="6705600" y="0"/>
            <a:ext cx="2438400" cy="2138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2" b="100000" l="9958" r="899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50" y="679134"/>
            <a:ext cx="7076449" cy="43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5097"/>
      </p:ext>
    </p:extLst>
  </p:cSld>
  <p:clrMapOvr>
    <a:masterClrMapping/>
  </p:clrMapOvr>
  <p:transition>
    <p:fade thruBlk="1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A23422-81C5-4452-900B-FCD46DACB3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3"/>
          <a:stretch/>
        </p:blipFill>
        <p:spPr>
          <a:xfrm>
            <a:off x="-50940" y="-20782"/>
            <a:ext cx="9194940" cy="3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9E8081-32AD-468F-9873-DD35FAE3A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09550"/>
            <a:ext cx="4034804" cy="46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whoosh.wav"/>
          </p:stSnd>
        </p:sndAc>
      </p:transition>
    </mc:Choice>
    <mc:Fallback xmlns="">
      <p:transition spd="med">
        <p:fade/>
        <p:sndAc>
          <p:stSnd>
            <p:snd r:embed="rId7" name="whoo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80DF5-0512-404C-8946-C061D9E302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3"/>
          <a:stretch/>
        </p:blipFill>
        <p:spPr>
          <a:xfrm>
            <a:off x="-50940" y="-20781"/>
            <a:ext cx="9194940" cy="3281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77ADDB-CE16-41B7-BF90-D178435D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599" y="1276350"/>
            <a:ext cx="5569610" cy="363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hoosh.wav"/>
          </p:stSnd>
        </p:sndAc>
      </p:transition>
    </mc:Choice>
    <mc:Fallback xmlns="">
      <p:transition spd="med">
        <p:fade/>
        <p:sndAc>
          <p:stSnd>
            <p:snd r:embed="rId5" name="whoosh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035D43-5370-4BBB-AF0B-4B92990830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3"/>
          <a:stretch/>
        </p:blipFill>
        <p:spPr>
          <a:xfrm>
            <a:off x="-58573" y="-41564"/>
            <a:ext cx="9194940" cy="3281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BE7C2-9283-44B0-8F55-7169069D3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9291">
            <a:off x="2133252" y="832588"/>
            <a:ext cx="4712936" cy="35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hoosh.wav"/>
          </p:stSnd>
        </p:sndAc>
      </p:transition>
    </mc:Choice>
    <mc:Fallback xmlns="">
      <p:transition spd="med">
        <p:fade/>
        <p:sndAc>
          <p:stSnd>
            <p:snd r:embed="rId5" name="whoosh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0182F8-7191-4A94-85A9-41F45AC670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3"/>
          <a:stretch/>
        </p:blipFill>
        <p:spPr>
          <a:xfrm>
            <a:off x="-50940" y="-20781"/>
            <a:ext cx="9194940" cy="3281362"/>
          </a:xfrm>
          <a:prstGeom prst="rect">
            <a:avLst/>
          </a:prstGeom>
        </p:spPr>
      </p:pic>
      <p:pic>
        <p:nvPicPr>
          <p:cNvPr id="2050" name="Picture 2" descr="Cute and Puffy Cartoon Clouds Stock Footage Video (100% Royalty ...">
            <a:extLst>
              <a:ext uri="{FF2B5EF4-FFF2-40B4-BE49-F238E27FC236}">
                <a16:creationId xmlns:a16="http://schemas.microsoft.com/office/drawing/2014/main" id="{0D78F086-3262-4E62-89D2-C1CBBB571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90" y="514350"/>
            <a:ext cx="7574280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381000" y="4095750"/>
            <a:ext cx="1752600" cy="6858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3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hoosh.wav"/>
          </p:stSnd>
        </p:sndAc>
      </p:transition>
    </mc:Choice>
    <mc:Fallback xmlns="">
      <p:transition spd="med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17861-6D92-4879-95E6-A7AF922970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522" t="2830" r="1522"/>
          <a:stretch/>
        </p:blipFill>
        <p:spPr>
          <a:xfrm>
            <a:off x="1143000" y="285750"/>
            <a:ext cx="7315200" cy="474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AAC921-2053-4F1A-83E0-2DF3DAE4E5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98" t="9879" r="23957" b="3720"/>
          <a:stretch/>
        </p:blipFill>
        <p:spPr>
          <a:xfrm flipH="1">
            <a:off x="-207593" y="2419350"/>
            <a:ext cx="1587543" cy="28971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715000" y="3333750"/>
            <a:ext cx="647700" cy="6858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001000" y="1760220"/>
            <a:ext cx="647700" cy="68580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8134350" y="1051256"/>
            <a:ext cx="647700" cy="68580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600200" y="1394156"/>
            <a:ext cx="806493" cy="366064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0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whoosh.wav"/>
          </p:stSnd>
        </p:sndAc>
      </p:transition>
    </mc:Choice>
    <mc:Fallback xmlns="">
      <p:transition spd="slow">
        <p:circl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</TotalTime>
  <Words>348</Words>
  <Application>Microsoft Office PowerPoint</Application>
  <PresentationFormat>On-screen Show (16:9)</PresentationFormat>
  <Paragraphs>48</Paragraphs>
  <Slides>19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.VnRevue</vt:lpstr>
      <vt:lpstr>Alegreya Sans SC Black</vt:lpstr>
      <vt:lpstr>Arial</vt:lpstr>
      <vt:lpstr>Arial Black</vt:lpstr>
      <vt:lpstr>Averta Demo ExtraBold Italic</vt:lpstr>
      <vt:lpstr>Baloo Chettan</vt:lpstr>
      <vt:lpstr>Bellota Text</vt:lpstr>
      <vt:lpstr>Bellota Text Light</vt:lpstr>
      <vt:lpstr>Broadway</vt:lpstr>
      <vt:lpstr>Calibri</vt:lpstr>
      <vt:lpstr>Catamaran</vt:lpstr>
      <vt:lpstr>Catamaran ExtraBold</vt:lpstr>
      <vt:lpstr>Bagot template</vt:lpstr>
      <vt:lpstr>1_Tema de Office</vt:lpstr>
      <vt:lpstr>PowerPoint Presentation</vt:lpstr>
      <vt:lpstr>Unit 1: What color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Trang Nguyen</cp:lastModifiedBy>
  <cp:revision>324</cp:revision>
  <dcterms:created xsi:type="dcterms:W3CDTF">2020-05-10T02:29:20Z</dcterms:created>
  <dcterms:modified xsi:type="dcterms:W3CDTF">2020-09-07T04:10:55Z</dcterms:modified>
</cp:coreProperties>
</file>